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30"/>
  </p:notesMasterIdLst>
  <p:sldIdLst>
    <p:sldId id="256" r:id="rId2"/>
    <p:sldId id="305" r:id="rId3"/>
    <p:sldId id="307" r:id="rId4"/>
    <p:sldId id="315" r:id="rId5"/>
    <p:sldId id="311" r:id="rId6"/>
    <p:sldId id="267" r:id="rId7"/>
    <p:sldId id="310" r:id="rId8"/>
    <p:sldId id="316" r:id="rId9"/>
    <p:sldId id="262" r:id="rId10"/>
    <p:sldId id="272" r:id="rId11"/>
    <p:sldId id="260" r:id="rId12"/>
    <p:sldId id="322" r:id="rId13"/>
    <p:sldId id="317" r:id="rId14"/>
    <p:sldId id="323" r:id="rId15"/>
    <p:sldId id="380" r:id="rId16"/>
    <p:sldId id="367" r:id="rId17"/>
    <p:sldId id="378" r:id="rId18"/>
    <p:sldId id="379" r:id="rId19"/>
    <p:sldId id="374" r:id="rId20"/>
    <p:sldId id="373" r:id="rId21"/>
    <p:sldId id="331" r:id="rId22"/>
    <p:sldId id="369" r:id="rId23"/>
    <p:sldId id="332" r:id="rId24"/>
    <p:sldId id="261" r:id="rId25"/>
    <p:sldId id="334" r:id="rId26"/>
    <p:sldId id="366" r:id="rId27"/>
    <p:sldId id="355" r:id="rId28"/>
    <p:sldId id="356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. Seda Bayrak" initials="MO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4D"/>
    <a:srgbClr val="FFE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4FA0704-08E1-448B-A7C1-CCB4D30C5BB1}">
  <a:tblStyle styleId="{64FA0704-08E1-448B-A7C1-CCB4D30C5BB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3"/>
    <p:restoredTop sz="86442"/>
  </p:normalViewPr>
  <p:slideViewPr>
    <p:cSldViewPr snapToGrid="0" snapToObjects="1">
      <p:cViewPr>
        <p:scale>
          <a:sx n="120" d="100"/>
          <a:sy n="120" d="100"/>
        </p:scale>
        <p:origin x="1320" y="264"/>
      </p:cViewPr>
      <p:guideLst/>
    </p:cSldViewPr>
  </p:slideViewPr>
  <p:outlineViewPr>
    <p:cViewPr>
      <p:scale>
        <a:sx n="33" d="100"/>
        <a:sy n="33" d="100"/>
      </p:scale>
      <p:origin x="0" y="-716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24T21:09:42.639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86151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665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d9256fe6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ed9256fe6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4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46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17b871a4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17b871a42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smtClean="0"/>
              <a:t>%100 </a:t>
            </a:r>
            <a:r>
              <a:rPr lang="tr-TR" dirty="0" err="1" smtClean="0"/>
              <a:t>sensitivite</a:t>
            </a:r>
            <a:r>
              <a:rPr lang="tr-TR" dirty="0" smtClean="0"/>
              <a:t> %97 </a:t>
            </a:r>
            <a:r>
              <a:rPr lang="tr-TR" dirty="0" err="1" smtClean="0"/>
              <a:t>spesifite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dd46dd1d67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dd46dd1d67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17b8719ecc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117b8719ecc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3f6155f6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3f6155f6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78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32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d9256fe6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ed9256fe6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04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09200" y="1424875"/>
            <a:ext cx="5925600" cy="207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609200" y="3573775"/>
            <a:ext cx="59427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4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62" name="Google Shape;262;p24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63" name="Google Shape;263;p24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4" name="Google Shape;264;p24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65" name="Google Shape;265;p24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66" name="Google Shape;266;p24"/>
          <p:cNvSpPr txBox="1">
            <a:spLocks noGrp="1"/>
          </p:cNvSpPr>
          <p:nvPr>
            <p:ph type="sldNum" idx="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lt1"/>
                </a:solidFill>
              </a:defRPr>
            </a:lvl1pPr>
            <a:lvl2pPr lvl="1" algn="ctr" rtl="0">
              <a:buNone/>
              <a:defRPr>
                <a:solidFill>
                  <a:schemeClr val="lt1"/>
                </a:solidFill>
              </a:defRPr>
            </a:lvl2pPr>
            <a:lvl3pPr lvl="2" algn="ctr" rtl="0">
              <a:buNone/>
              <a:defRPr>
                <a:solidFill>
                  <a:schemeClr val="lt1"/>
                </a:solidFill>
              </a:defRPr>
            </a:lvl3pPr>
            <a:lvl4pPr lvl="3" algn="ctr" rtl="0">
              <a:buNone/>
              <a:defRPr>
                <a:solidFill>
                  <a:schemeClr val="lt1"/>
                </a:solidFill>
              </a:defRPr>
            </a:lvl4pPr>
            <a:lvl5pPr lvl="4" algn="ctr" rtl="0">
              <a:buNone/>
              <a:defRPr>
                <a:solidFill>
                  <a:schemeClr val="lt1"/>
                </a:solidFill>
              </a:defRPr>
            </a:lvl5pPr>
            <a:lvl6pPr lvl="5" algn="ctr" rtl="0">
              <a:buNone/>
              <a:defRPr>
                <a:solidFill>
                  <a:schemeClr val="lt1"/>
                </a:solidFill>
              </a:defRPr>
            </a:lvl6pPr>
            <a:lvl7pPr lvl="6" algn="ctr" rtl="0">
              <a:buNone/>
              <a:defRPr>
                <a:solidFill>
                  <a:schemeClr val="lt1"/>
                </a:solidFill>
              </a:defRPr>
            </a:lvl7pPr>
            <a:lvl8pPr lvl="7" algn="ctr" rtl="0">
              <a:buNone/>
              <a:defRPr>
                <a:solidFill>
                  <a:schemeClr val="lt1"/>
                </a:solidFill>
              </a:defRPr>
            </a:lvl8pPr>
            <a:lvl9pPr lvl="8" algn="ctr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67" name="Google Shape;267;p24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0" name="Google Shape;270;p25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1" name="Google Shape;271;p25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72" name="Google Shape;272;p25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3" name="Google Shape;273;p25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74" name="Google Shape;274;p25"/>
          <p:cNvCxnSpPr/>
          <p:nvPr/>
        </p:nvCxnSpPr>
        <p:spPr>
          <a:xfrm rot="10800000" flipH="1">
            <a:off x="347659" y="4749851"/>
            <a:ext cx="8448600" cy="33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" name="Google Shape;28;p4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9" name="Google Shape;29;p4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" name="Google Shape;30;p4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" name="Google Shape;31;p4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dk2"/>
                </a:solidFill>
              </a:defRPr>
            </a:lvl1pPr>
            <a:lvl2pPr lvl="1" algn="ctr" rtl="0">
              <a:buNone/>
              <a:defRPr>
                <a:solidFill>
                  <a:schemeClr val="dk2"/>
                </a:solidFill>
              </a:defRPr>
            </a:lvl2pPr>
            <a:lvl3pPr lvl="2" algn="ctr" rtl="0">
              <a:buNone/>
              <a:defRPr>
                <a:solidFill>
                  <a:schemeClr val="dk2"/>
                </a:solidFill>
              </a:defRPr>
            </a:lvl3pPr>
            <a:lvl4pPr lvl="3" algn="ctr" rtl="0">
              <a:buNone/>
              <a:defRPr>
                <a:solidFill>
                  <a:schemeClr val="dk2"/>
                </a:solidFill>
              </a:defRPr>
            </a:lvl4pPr>
            <a:lvl5pPr lvl="4" algn="ctr" rtl="0">
              <a:buNone/>
              <a:defRPr>
                <a:solidFill>
                  <a:schemeClr val="dk2"/>
                </a:solidFill>
              </a:defRPr>
            </a:lvl5pPr>
            <a:lvl6pPr lvl="5" algn="ctr" rtl="0">
              <a:buNone/>
              <a:defRPr>
                <a:solidFill>
                  <a:schemeClr val="dk2"/>
                </a:solidFill>
              </a:defRPr>
            </a:lvl6pPr>
            <a:lvl7pPr lvl="6" algn="ctr" rtl="0">
              <a:buNone/>
              <a:defRPr>
                <a:solidFill>
                  <a:schemeClr val="dk2"/>
                </a:solidFill>
              </a:defRPr>
            </a:lvl7pPr>
            <a:lvl8pPr lvl="7" algn="ctr" rtl="0">
              <a:buNone/>
              <a:defRPr>
                <a:solidFill>
                  <a:schemeClr val="dk2"/>
                </a:solidFill>
              </a:defRPr>
            </a:lvl8pPr>
            <a:lvl9pPr lvl="8" algn="ctr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3" name="Google Shape;33;p4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2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unito Light"/>
              <a:buChar char="●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1" name="Google Shape;51;p6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52" name="Google Shape;52;p6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6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4" name="Google Shape;54;p6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55" name="Google Shape;55;p6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dk2"/>
                </a:solidFill>
              </a:defRPr>
            </a:lvl1pPr>
            <a:lvl2pPr lvl="1" algn="ctr" rtl="0">
              <a:buNone/>
              <a:defRPr>
                <a:solidFill>
                  <a:schemeClr val="dk2"/>
                </a:solidFill>
              </a:defRPr>
            </a:lvl2pPr>
            <a:lvl3pPr lvl="2" algn="ctr" rtl="0">
              <a:buNone/>
              <a:defRPr>
                <a:solidFill>
                  <a:schemeClr val="dk2"/>
                </a:solidFill>
              </a:defRPr>
            </a:lvl3pPr>
            <a:lvl4pPr lvl="3" algn="ctr" rtl="0">
              <a:buNone/>
              <a:defRPr>
                <a:solidFill>
                  <a:schemeClr val="dk2"/>
                </a:solidFill>
              </a:defRPr>
            </a:lvl4pPr>
            <a:lvl5pPr lvl="4" algn="ctr" rtl="0">
              <a:buNone/>
              <a:defRPr>
                <a:solidFill>
                  <a:schemeClr val="dk2"/>
                </a:solidFill>
              </a:defRPr>
            </a:lvl5pPr>
            <a:lvl6pPr lvl="5" algn="ctr" rtl="0">
              <a:buNone/>
              <a:defRPr>
                <a:solidFill>
                  <a:schemeClr val="dk2"/>
                </a:solidFill>
              </a:defRPr>
            </a:lvl6pPr>
            <a:lvl7pPr lvl="6" algn="ctr" rtl="0">
              <a:buNone/>
              <a:defRPr>
                <a:solidFill>
                  <a:schemeClr val="dk2"/>
                </a:solidFill>
              </a:defRPr>
            </a:lvl7pPr>
            <a:lvl8pPr lvl="7" algn="ctr" rtl="0">
              <a:buNone/>
              <a:defRPr>
                <a:solidFill>
                  <a:schemeClr val="dk2"/>
                </a:solidFill>
              </a:defRPr>
            </a:lvl8pPr>
            <a:lvl9pPr lvl="8" algn="ctr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6" name="Google Shape;56;p6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720000" y="1413525"/>
            <a:ext cx="4294800" cy="20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6" name="Google Shape;86;p11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87" name="Google Shape;87;p11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" name="Google Shape;88;p11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89" name="Google Shape;89;p11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dk2"/>
                </a:solidFill>
              </a:defRPr>
            </a:lvl1pPr>
            <a:lvl2pPr lvl="1" algn="ctr" rtl="0">
              <a:buNone/>
              <a:defRPr>
                <a:solidFill>
                  <a:schemeClr val="dk2"/>
                </a:solidFill>
              </a:defRPr>
            </a:lvl2pPr>
            <a:lvl3pPr lvl="2" algn="ctr" rtl="0">
              <a:buNone/>
              <a:defRPr>
                <a:solidFill>
                  <a:schemeClr val="dk2"/>
                </a:solidFill>
              </a:defRPr>
            </a:lvl3pPr>
            <a:lvl4pPr lvl="3" algn="ctr" rtl="0">
              <a:buNone/>
              <a:defRPr>
                <a:solidFill>
                  <a:schemeClr val="dk2"/>
                </a:solidFill>
              </a:defRPr>
            </a:lvl4pPr>
            <a:lvl5pPr lvl="4" algn="ctr" rtl="0">
              <a:buNone/>
              <a:defRPr>
                <a:solidFill>
                  <a:schemeClr val="dk2"/>
                </a:solidFill>
              </a:defRPr>
            </a:lvl5pPr>
            <a:lvl6pPr lvl="5" algn="ctr" rtl="0">
              <a:buNone/>
              <a:defRPr>
                <a:solidFill>
                  <a:schemeClr val="dk2"/>
                </a:solidFill>
              </a:defRPr>
            </a:lvl6pPr>
            <a:lvl7pPr lvl="6" algn="ctr" rtl="0">
              <a:buNone/>
              <a:defRPr>
                <a:solidFill>
                  <a:schemeClr val="dk2"/>
                </a:solidFill>
              </a:defRPr>
            </a:lvl7pPr>
            <a:lvl8pPr lvl="7" algn="ctr" rtl="0">
              <a:buNone/>
              <a:defRPr>
                <a:solidFill>
                  <a:schemeClr val="dk2"/>
                </a:solidFill>
              </a:defRPr>
            </a:lvl8pPr>
            <a:lvl9pPr lvl="8" algn="ctr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1" name="Google Shape;91;p11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92" name="Google Shape;92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429725"/>
            <a:ext cx="6576000" cy="14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3" name="Google Shape;93;p11"/>
          <p:cNvSpPr txBox="1">
            <a:spLocks noGrp="1"/>
          </p:cNvSpPr>
          <p:nvPr>
            <p:ph type="subTitle" idx="1"/>
          </p:nvPr>
        </p:nvSpPr>
        <p:spPr>
          <a:xfrm>
            <a:off x="1284000" y="2985500"/>
            <a:ext cx="6576000" cy="4971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4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4" name="Google Shape;124;p14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25" name="Google Shape;125;p14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6" name="Google Shape;126;p14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27" name="Google Shape;127;p14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28" name="Google Shape;128;p14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dk2"/>
                </a:solidFill>
              </a:defRPr>
            </a:lvl1pPr>
            <a:lvl2pPr lvl="1" algn="ctr" rtl="0">
              <a:buNone/>
              <a:defRPr>
                <a:solidFill>
                  <a:schemeClr val="dk2"/>
                </a:solidFill>
              </a:defRPr>
            </a:lvl2pPr>
            <a:lvl3pPr lvl="2" algn="ctr" rtl="0">
              <a:buNone/>
              <a:defRPr>
                <a:solidFill>
                  <a:schemeClr val="dk2"/>
                </a:solidFill>
              </a:defRPr>
            </a:lvl3pPr>
            <a:lvl4pPr lvl="3" algn="ctr" rtl="0">
              <a:buNone/>
              <a:defRPr>
                <a:solidFill>
                  <a:schemeClr val="dk2"/>
                </a:solidFill>
              </a:defRPr>
            </a:lvl4pPr>
            <a:lvl5pPr lvl="4" algn="ctr" rtl="0">
              <a:buNone/>
              <a:defRPr>
                <a:solidFill>
                  <a:schemeClr val="dk2"/>
                </a:solidFill>
              </a:defRPr>
            </a:lvl5pPr>
            <a:lvl6pPr lvl="5" algn="ctr" rtl="0">
              <a:buNone/>
              <a:defRPr>
                <a:solidFill>
                  <a:schemeClr val="dk2"/>
                </a:solidFill>
              </a:defRPr>
            </a:lvl6pPr>
            <a:lvl7pPr lvl="6" algn="ctr" rtl="0">
              <a:buNone/>
              <a:defRPr>
                <a:solidFill>
                  <a:schemeClr val="dk2"/>
                </a:solidFill>
              </a:defRPr>
            </a:lvl7pPr>
            <a:lvl8pPr lvl="7" algn="ctr" rtl="0">
              <a:buNone/>
              <a:defRPr>
                <a:solidFill>
                  <a:schemeClr val="dk2"/>
                </a:solidFill>
              </a:defRPr>
            </a:lvl8pPr>
            <a:lvl9pPr lvl="8" algn="ctr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9" name="Google Shape;129;p14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30" name="Google Shape;130;p14"/>
          <p:cNvSpPr txBox="1">
            <a:spLocks noGrp="1"/>
          </p:cNvSpPr>
          <p:nvPr>
            <p:ph type="title"/>
          </p:nvPr>
        </p:nvSpPr>
        <p:spPr>
          <a:xfrm>
            <a:off x="969900" y="3387600"/>
            <a:ext cx="7204200" cy="5319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1" name="Google Shape;131;p14"/>
          <p:cNvSpPr txBox="1">
            <a:spLocks noGrp="1"/>
          </p:cNvSpPr>
          <p:nvPr>
            <p:ph type="subTitle" idx="1"/>
          </p:nvPr>
        </p:nvSpPr>
        <p:spPr>
          <a:xfrm>
            <a:off x="969900" y="1312625"/>
            <a:ext cx="7204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5" name="Google Shape;155;p17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56" name="Google Shape;156;p17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7" name="Google Shape;157;p17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58" name="Google Shape;158;p17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59" name="Google Shape;159;p17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dk2"/>
                </a:solidFill>
              </a:defRPr>
            </a:lvl1pPr>
            <a:lvl2pPr lvl="1" algn="ctr" rtl="0">
              <a:buNone/>
              <a:defRPr>
                <a:solidFill>
                  <a:schemeClr val="dk2"/>
                </a:solidFill>
              </a:defRPr>
            </a:lvl2pPr>
            <a:lvl3pPr lvl="2" algn="ctr" rtl="0">
              <a:buNone/>
              <a:defRPr>
                <a:solidFill>
                  <a:schemeClr val="dk2"/>
                </a:solidFill>
              </a:defRPr>
            </a:lvl3pPr>
            <a:lvl4pPr lvl="3" algn="ctr" rtl="0">
              <a:buNone/>
              <a:defRPr>
                <a:solidFill>
                  <a:schemeClr val="dk2"/>
                </a:solidFill>
              </a:defRPr>
            </a:lvl4pPr>
            <a:lvl5pPr lvl="4" algn="ctr" rtl="0">
              <a:buNone/>
              <a:defRPr>
                <a:solidFill>
                  <a:schemeClr val="dk2"/>
                </a:solidFill>
              </a:defRPr>
            </a:lvl5pPr>
            <a:lvl6pPr lvl="5" algn="ctr" rtl="0">
              <a:buNone/>
              <a:defRPr>
                <a:solidFill>
                  <a:schemeClr val="dk2"/>
                </a:solidFill>
              </a:defRPr>
            </a:lvl6pPr>
            <a:lvl7pPr lvl="6" algn="ctr" rtl="0">
              <a:buNone/>
              <a:defRPr>
                <a:solidFill>
                  <a:schemeClr val="dk2"/>
                </a:solidFill>
              </a:defRPr>
            </a:lvl7pPr>
            <a:lvl8pPr lvl="7" algn="ctr" rtl="0">
              <a:buNone/>
              <a:defRPr>
                <a:solidFill>
                  <a:schemeClr val="dk2"/>
                </a:solidFill>
              </a:defRPr>
            </a:lvl8pPr>
            <a:lvl9pPr lvl="8" algn="ctr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0" name="Google Shape;160;p17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61" name="Google Shape;16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1"/>
          </p:nvPr>
        </p:nvSpPr>
        <p:spPr>
          <a:xfrm>
            <a:off x="937625" y="307125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ubTitle" idx="2"/>
          </p:nvPr>
        </p:nvSpPr>
        <p:spPr>
          <a:xfrm>
            <a:off x="3484346" y="307125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3"/>
          </p:nvPr>
        </p:nvSpPr>
        <p:spPr>
          <a:xfrm>
            <a:off x="6031074" y="307125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ubTitle" idx="4"/>
          </p:nvPr>
        </p:nvSpPr>
        <p:spPr>
          <a:xfrm>
            <a:off x="937625" y="2690250"/>
            <a:ext cx="2175300" cy="3657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000" b="1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5"/>
          </p:nvPr>
        </p:nvSpPr>
        <p:spPr>
          <a:xfrm>
            <a:off x="3484347" y="2690250"/>
            <a:ext cx="2175300" cy="3657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000" b="1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6"/>
          </p:nvPr>
        </p:nvSpPr>
        <p:spPr>
          <a:xfrm>
            <a:off x="6031075" y="2690250"/>
            <a:ext cx="2175300" cy="3657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000" b="1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/>
          <p:nvPr/>
        </p:nvSpPr>
        <p:spPr>
          <a:xfrm>
            <a:off x="145950" y="149100"/>
            <a:ext cx="8852100" cy="4845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0" name="Google Shape;170;p18"/>
          <p:cNvCxnSpPr/>
          <p:nvPr/>
        </p:nvCxnSpPr>
        <p:spPr>
          <a:xfrm>
            <a:off x="3826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71" name="Google Shape;171;p18"/>
          <p:cNvSpPr/>
          <p:nvPr/>
        </p:nvSpPr>
        <p:spPr>
          <a:xfrm>
            <a:off x="4452300" y="219875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2" name="Google Shape;172;p18"/>
          <p:cNvCxnSpPr/>
          <p:nvPr/>
        </p:nvCxnSpPr>
        <p:spPr>
          <a:xfrm>
            <a:off x="4957925" y="339563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73" name="Google Shape;173;p18"/>
          <p:cNvCxnSpPr/>
          <p:nvPr/>
        </p:nvCxnSpPr>
        <p:spPr>
          <a:xfrm>
            <a:off x="3826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74" name="Google Shape;174;p18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dk2"/>
                </a:solidFill>
              </a:defRPr>
            </a:lvl1pPr>
            <a:lvl2pPr lvl="1" algn="ctr" rtl="0">
              <a:buNone/>
              <a:defRPr>
                <a:solidFill>
                  <a:schemeClr val="dk2"/>
                </a:solidFill>
              </a:defRPr>
            </a:lvl2pPr>
            <a:lvl3pPr lvl="2" algn="ctr" rtl="0">
              <a:buNone/>
              <a:defRPr>
                <a:solidFill>
                  <a:schemeClr val="dk2"/>
                </a:solidFill>
              </a:defRPr>
            </a:lvl3pPr>
            <a:lvl4pPr lvl="3" algn="ctr" rtl="0">
              <a:buNone/>
              <a:defRPr>
                <a:solidFill>
                  <a:schemeClr val="dk2"/>
                </a:solidFill>
              </a:defRPr>
            </a:lvl4pPr>
            <a:lvl5pPr lvl="4" algn="ctr" rtl="0">
              <a:buNone/>
              <a:defRPr>
                <a:solidFill>
                  <a:schemeClr val="dk2"/>
                </a:solidFill>
              </a:defRPr>
            </a:lvl5pPr>
            <a:lvl6pPr lvl="5" algn="ctr" rtl="0">
              <a:buNone/>
              <a:defRPr>
                <a:solidFill>
                  <a:schemeClr val="dk2"/>
                </a:solidFill>
              </a:defRPr>
            </a:lvl6pPr>
            <a:lvl7pPr lvl="6" algn="ctr" rtl="0">
              <a:buNone/>
              <a:defRPr>
                <a:solidFill>
                  <a:schemeClr val="dk2"/>
                </a:solidFill>
              </a:defRPr>
            </a:lvl7pPr>
            <a:lvl8pPr lvl="7" algn="ctr" rtl="0">
              <a:buNone/>
              <a:defRPr>
                <a:solidFill>
                  <a:schemeClr val="dk2"/>
                </a:solidFill>
              </a:defRPr>
            </a:lvl8pPr>
            <a:lvl9pPr lvl="8" algn="ctr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75" name="Google Shape;175;p18"/>
          <p:cNvCxnSpPr/>
          <p:nvPr/>
        </p:nvCxnSpPr>
        <p:spPr>
          <a:xfrm>
            <a:off x="4957950" y="4798838"/>
            <a:ext cx="3803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76" name="Google Shape;176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8"/>
          <p:cNvSpPr txBox="1">
            <a:spLocks noGrp="1"/>
          </p:cNvSpPr>
          <p:nvPr>
            <p:ph type="subTitle" idx="1"/>
          </p:nvPr>
        </p:nvSpPr>
        <p:spPr>
          <a:xfrm>
            <a:off x="720025" y="1610942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8"/>
          <p:cNvSpPr txBox="1">
            <a:spLocks noGrp="1"/>
          </p:cNvSpPr>
          <p:nvPr>
            <p:ph type="subTitle" idx="2"/>
          </p:nvPr>
        </p:nvSpPr>
        <p:spPr>
          <a:xfrm>
            <a:off x="720025" y="2731125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8"/>
          <p:cNvSpPr txBox="1">
            <a:spLocks noGrp="1"/>
          </p:cNvSpPr>
          <p:nvPr>
            <p:ph type="subTitle" idx="3"/>
          </p:nvPr>
        </p:nvSpPr>
        <p:spPr>
          <a:xfrm>
            <a:off x="720025" y="3851625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subTitle" idx="4"/>
          </p:nvPr>
        </p:nvSpPr>
        <p:spPr>
          <a:xfrm>
            <a:off x="720025" y="1241274"/>
            <a:ext cx="7704000" cy="3936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subTitle" idx="5"/>
          </p:nvPr>
        </p:nvSpPr>
        <p:spPr>
          <a:xfrm>
            <a:off x="720025" y="2350125"/>
            <a:ext cx="7704000" cy="3936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6"/>
          </p:nvPr>
        </p:nvSpPr>
        <p:spPr>
          <a:xfrm>
            <a:off x="720025" y="3470625"/>
            <a:ext cx="7704000" cy="393600"/>
          </a:xfrm>
          <a:prstGeom prst="rect">
            <a:avLst/>
          </a:prstGeom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sz="3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40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○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■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○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■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○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lish"/>
              <a:buChar char="■"/>
              <a:defRPr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  <p:sldLayoutId id="2147483657" r:id="rId5"/>
    <p:sldLayoutId id="2147483658" r:id="rId6"/>
    <p:sldLayoutId id="2147483660" r:id="rId7"/>
    <p:sldLayoutId id="2147483663" r:id="rId8"/>
    <p:sldLayoutId id="2147483664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9"/>
          <p:cNvSpPr txBox="1">
            <a:spLocks noGrp="1"/>
          </p:cNvSpPr>
          <p:nvPr>
            <p:ph type="ctrTitle"/>
          </p:nvPr>
        </p:nvSpPr>
        <p:spPr>
          <a:xfrm>
            <a:off x="1626300" y="1412788"/>
            <a:ext cx="5925600" cy="13992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noProof="1" smtClean="0">
                <a:solidFill>
                  <a:schemeClr val="bg1">
                    <a:lumMod val="25000"/>
                  </a:schemeClr>
                </a:solidFill>
              </a:rPr>
              <a:t>Kimlerde İmmün Yetmezlik Düşünelim?</a:t>
            </a:r>
            <a:endParaRPr lang="tr-TR" sz="4000" noProof="1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286" name="Google Shape;286;p29"/>
          <p:cNvSpPr txBox="1">
            <a:spLocks noGrp="1"/>
          </p:cNvSpPr>
          <p:nvPr>
            <p:ph type="subTitle" idx="1"/>
          </p:nvPr>
        </p:nvSpPr>
        <p:spPr>
          <a:xfrm>
            <a:off x="1609200" y="3330529"/>
            <a:ext cx="5942700" cy="9707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tr-TR" sz="1200" dirty="0" smtClean="0"/>
              <a:t>Dr. M. Seda BAYRAK DURMAZ</a:t>
            </a:r>
            <a:endParaRPr lang="tr-TR" sz="1200" dirty="0"/>
          </a:p>
          <a:p>
            <a:pPr marL="0" indent="0"/>
            <a:r>
              <a:rPr lang="tr-TR" sz="1200" dirty="0" smtClean="0"/>
              <a:t>Ankara Bilkent Şehir Hastanesi</a:t>
            </a:r>
          </a:p>
          <a:p>
            <a:pPr marL="0" indent="0"/>
            <a:r>
              <a:rPr lang="tr-TR" sz="1200" dirty="0" smtClean="0"/>
              <a:t>Erişkin İmmünoloji-Alerji Kliniği</a:t>
            </a:r>
          </a:p>
          <a:p>
            <a:pPr marL="0" indent="0"/>
            <a:r>
              <a:rPr lang="tr-TR" sz="1200" dirty="0" smtClean="0"/>
              <a:t>26.04.2025- Mersin</a:t>
            </a:r>
            <a:endParaRPr sz="1200" dirty="0"/>
          </a:p>
        </p:txBody>
      </p:sp>
      <p:cxnSp>
        <p:nvCxnSpPr>
          <p:cNvPr id="287" name="Google Shape;287;p29"/>
          <p:cNvCxnSpPr/>
          <p:nvPr/>
        </p:nvCxnSpPr>
        <p:spPr>
          <a:xfrm rot="10800000" flipH="1">
            <a:off x="1600600" y="2983800"/>
            <a:ext cx="5942700" cy="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88" name="Google Shape;288;p29"/>
          <p:cNvCxnSpPr/>
          <p:nvPr/>
        </p:nvCxnSpPr>
        <p:spPr>
          <a:xfrm rot="10800000" flipH="1">
            <a:off x="1609200" y="1313907"/>
            <a:ext cx="5942700" cy="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89" name="Google Shape;289;p29"/>
          <p:cNvSpPr/>
          <p:nvPr/>
        </p:nvSpPr>
        <p:spPr>
          <a:xfrm>
            <a:off x="2422825" y="1865525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9"/>
          <p:cNvSpPr/>
          <p:nvPr/>
        </p:nvSpPr>
        <p:spPr>
          <a:xfrm>
            <a:off x="6733600" y="1865525"/>
            <a:ext cx="239400" cy="239400"/>
          </a:xfrm>
          <a:prstGeom prst="star4">
            <a:avLst>
              <a:gd name="adj" fmla="val 1572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2067;p74"/>
          <p:cNvGrpSpPr/>
          <p:nvPr/>
        </p:nvGrpSpPr>
        <p:grpSpPr>
          <a:xfrm>
            <a:off x="4414780" y="4296791"/>
            <a:ext cx="348640" cy="330784"/>
            <a:chOff x="3598221" y="1509362"/>
            <a:chExt cx="348640" cy="330784"/>
          </a:xfrm>
        </p:grpSpPr>
        <p:sp>
          <p:nvSpPr>
            <p:cNvPr id="14" name="Google Shape;12068;p74"/>
            <p:cNvSpPr/>
            <p:nvPr/>
          </p:nvSpPr>
          <p:spPr>
            <a:xfrm>
              <a:off x="3739181" y="1603538"/>
              <a:ext cx="43456" cy="48032"/>
            </a:xfrm>
            <a:custGeom>
              <a:avLst/>
              <a:gdLst/>
              <a:ahLst/>
              <a:cxnLst/>
              <a:rect l="l" t="t" r="r" b="b"/>
              <a:pathLst>
                <a:path w="1358" h="1501" extrusionOk="0"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834"/>
                  </a:lnTo>
                  <a:cubicBezTo>
                    <a:pt x="0" y="1203"/>
                    <a:pt x="298" y="1500"/>
                    <a:pt x="667" y="1500"/>
                  </a:cubicBezTo>
                  <a:cubicBezTo>
                    <a:pt x="1036" y="1500"/>
                    <a:pt x="1334" y="1203"/>
                    <a:pt x="1334" y="834"/>
                  </a:cubicBezTo>
                  <a:lnTo>
                    <a:pt x="1334" y="667"/>
                  </a:lnTo>
                  <a:cubicBezTo>
                    <a:pt x="1358" y="595"/>
                    <a:pt x="1274" y="512"/>
                    <a:pt x="1191" y="512"/>
                  </a:cubicBezTo>
                  <a:cubicBezTo>
                    <a:pt x="1096" y="512"/>
                    <a:pt x="1024" y="595"/>
                    <a:pt x="1024" y="679"/>
                  </a:cubicBezTo>
                  <a:lnTo>
                    <a:pt x="1024" y="845"/>
                  </a:lnTo>
                  <a:cubicBezTo>
                    <a:pt x="1024" y="1036"/>
                    <a:pt x="858" y="1203"/>
                    <a:pt x="667" y="1203"/>
                  </a:cubicBezTo>
                  <a:cubicBezTo>
                    <a:pt x="477" y="1203"/>
                    <a:pt x="310" y="1036"/>
                    <a:pt x="310" y="845"/>
                  </a:cubicBezTo>
                  <a:lnTo>
                    <a:pt x="310" y="679"/>
                  </a:lnTo>
                  <a:cubicBezTo>
                    <a:pt x="310" y="488"/>
                    <a:pt x="477" y="322"/>
                    <a:pt x="667" y="322"/>
                  </a:cubicBezTo>
                  <a:cubicBezTo>
                    <a:pt x="762" y="322"/>
                    <a:pt x="834" y="250"/>
                    <a:pt x="834" y="155"/>
                  </a:cubicBezTo>
                  <a:cubicBezTo>
                    <a:pt x="834" y="72"/>
                    <a:pt x="762" y="0"/>
                    <a:pt x="6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069;p74"/>
            <p:cNvSpPr/>
            <p:nvPr/>
          </p:nvSpPr>
          <p:spPr>
            <a:xfrm>
              <a:off x="3619533" y="1709906"/>
              <a:ext cx="16416" cy="15584"/>
            </a:xfrm>
            <a:custGeom>
              <a:avLst/>
              <a:gdLst/>
              <a:ahLst/>
              <a:cxnLst/>
              <a:rect l="l" t="t" r="r" b="b"/>
              <a:pathLst>
                <a:path w="513" h="487" extrusionOk="0">
                  <a:moveTo>
                    <a:pt x="340" y="1"/>
                  </a:moveTo>
                  <a:cubicBezTo>
                    <a:pt x="298" y="1"/>
                    <a:pt x="257" y="16"/>
                    <a:pt x="227" y="46"/>
                  </a:cubicBezTo>
                  <a:lnTo>
                    <a:pt x="60" y="212"/>
                  </a:lnTo>
                  <a:cubicBezTo>
                    <a:pt x="1" y="272"/>
                    <a:pt x="1" y="379"/>
                    <a:pt x="60" y="438"/>
                  </a:cubicBezTo>
                  <a:cubicBezTo>
                    <a:pt x="96" y="462"/>
                    <a:pt x="132" y="486"/>
                    <a:pt x="179" y="486"/>
                  </a:cubicBezTo>
                  <a:cubicBezTo>
                    <a:pt x="227" y="486"/>
                    <a:pt x="251" y="462"/>
                    <a:pt x="298" y="438"/>
                  </a:cubicBezTo>
                  <a:lnTo>
                    <a:pt x="465" y="272"/>
                  </a:lnTo>
                  <a:cubicBezTo>
                    <a:pt x="513" y="212"/>
                    <a:pt x="513" y="105"/>
                    <a:pt x="453" y="46"/>
                  </a:cubicBezTo>
                  <a:cubicBezTo>
                    <a:pt x="423" y="16"/>
                    <a:pt x="382" y="1"/>
                    <a:pt x="3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070;p74"/>
            <p:cNvSpPr/>
            <p:nvPr/>
          </p:nvSpPr>
          <p:spPr>
            <a:xfrm>
              <a:off x="3598221" y="1509362"/>
              <a:ext cx="348640" cy="330784"/>
            </a:xfrm>
            <a:custGeom>
              <a:avLst/>
              <a:gdLst/>
              <a:ahLst/>
              <a:cxnLst/>
              <a:rect l="l" t="t" r="r" b="b"/>
              <a:pathLst>
                <a:path w="10895" h="10337" extrusionOk="0">
                  <a:moveTo>
                    <a:pt x="5489" y="586"/>
                  </a:moveTo>
                  <a:lnTo>
                    <a:pt x="5489" y="586"/>
                  </a:lnTo>
                  <a:cubicBezTo>
                    <a:pt x="5429" y="955"/>
                    <a:pt x="5441" y="1288"/>
                    <a:pt x="5477" y="1538"/>
                  </a:cubicBezTo>
                  <a:cubicBezTo>
                    <a:pt x="5382" y="1550"/>
                    <a:pt x="5239" y="1610"/>
                    <a:pt x="5013" y="1729"/>
                  </a:cubicBezTo>
                  <a:lnTo>
                    <a:pt x="4465" y="883"/>
                  </a:lnTo>
                  <a:cubicBezTo>
                    <a:pt x="4655" y="800"/>
                    <a:pt x="5013" y="657"/>
                    <a:pt x="5489" y="586"/>
                  </a:cubicBezTo>
                  <a:close/>
                  <a:moveTo>
                    <a:pt x="6560" y="538"/>
                  </a:moveTo>
                  <a:lnTo>
                    <a:pt x="6560" y="538"/>
                  </a:lnTo>
                  <a:cubicBezTo>
                    <a:pt x="7108" y="598"/>
                    <a:pt x="7680" y="776"/>
                    <a:pt x="8215" y="1062"/>
                  </a:cubicBezTo>
                  <a:cubicBezTo>
                    <a:pt x="8382" y="1157"/>
                    <a:pt x="8537" y="1241"/>
                    <a:pt x="8704" y="1348"/>
                  </a:cubicBezTo>
                  <a:cubicBezTo>
                    <a:pt x="8715" y="1407"/>
                    <a:pt x="8858" y="1967"/>
                    <a:pt x="8882" y="2729"/>
                  </a:cubicBezTo>
                  <a:cubicBezTo>
                    <a:pt x="8620" y="2479"/>
                    <a:pt x="8358" y="2264"/>
                    <a:pt x="8144" y="2122"/>
                  </a:cubicBezTo>
                  <a:cubicBezTo>
                    <a:pt x="7549" y="1705"/>
                    <a:pt x="7084" y="1550"/>
                    <a:pt x="6906" y="1502"/>
                  </a:cubicBezTo>
                  <a:cubicBezTo>
                    <a:pt x="6834" y="1074"/>
                    <a:pt x="6715" y="764"/>
                    <a:pt x="6560" y="538"/>
                  </a:cubicBezTo>
                  <a:close/>
                  <a:moveTo>
                    <a:pt x="9073" y="1610"/>
                  </a:moveTo>
                  <a:cubicBezTo>
                    <a:pt x="9466" y="1907"/>
                    <a:pt x="9835" y="2253"/>
                    <a:pt x="10192" y="2669"/>
                  </a:cubicBezTo>
                  <a:cubicBezTo>
                    <a:pt x="10180" y="3146"/>
                    <a:pt x="10120" y="3610"/>
                    <a:pt x="10025" y="4038"/>
                  </a:cubicBezTo>
                  <a:cubicBezTo>
                    <a:pt x="9751" y="3646"/>
                    <a:pt x="9466" y="3324"/>
                    <a:pt x="9192" y="3038"/>
                  </a:cubicBezTo>
                  <a:cubicBezTo>
                    <a:pt x="9216" y="2443"/>
                    <a:pt x="9132" y="1943"/>
                    <a:pt x="9073" y="1610"/>
                  </a:cubicBezTo>
                  <a:close/>
                  <a:moveTo>
                    <a:pt x="2465" y="4205"/>
                  </a:moveTo>
                  <a:cubicBezTo>
                    <a:pt x="2608" y="4396"/>
                    <a:pt x="3024" y="4812"/>
                    <a:pt x="4179" y="4943"/>
                  </a:cubicBezTo>
                  <a:cubicBezTo>
                    <a:pt x="5644" y="5122"/>
                    <a:pt x="5846" y="6003"/>
                    <a:pt x="5858" y="6420"/>
                  </a:cubicBezTo>
                  <a:cubicBezTo>
                    <a:pt x="5679" y="6479"/>
                    <a:pt x="5489" y="6551"/>
                    <a:pt x="5286" y="6646"/>
                  </a:cubicBezTo>
                  <a:cubicBezTo>
                    <a:pt x="5251" y="6527"/>
                    <a:pt x="5191" y="6313"/>
                    <a:pt x="5060" y="6110"/>
                  </a:cubicBezTo>
                  <a:cubicBezTo>
                    <a:pt x="4667" y="5539"/>
                    <a:pt x="4012" y="5301"/>
                    <a:pt x="3524" y="5193"/>
                  </a:cubicBezTo>
                  <a:cubicBezTo>
                    <a:pt x="3405" y="5170"/>
                    <a:pt x="3286" y="5134"/>
                    <a:pt x="3167" y="5098"/>
                  </a:cubicBezTo>
                  <a:cubicBezTo>
                    <a:pt x="3148" y="5090"/>
                    <a:pt x="3128" y="5086"/>
                    <a:pt x="3109" y="5086"/>
                  </a:cubicBezTo>
                  <a:cubicBezTo>
                    <a:pt x="3044" y="5086"/>
                    <a:pt x="2983" y="5129"/>
                    <a:pt x="2965" y="5193"/>
                  </a:cubicBezTo>
                  <a:cubicBezTo>
                    <a:pt x="2929" y="5289"/>
                    <a:pt x="2977" y="5372"/>
                    <a:pt x="3060" y="5408"/>
                  </a:cubicBezTo>
                  <a:cubicBezTo>
                    <a:pt x="3179" y="5455"/>
                    <a:pt x="3322" y="5479"/>
                    <a:pt x="3453" y="5515"/>
                  </a:cubicBezTo>
                  <a:cubicBezTo>
                    <a:pt x="4774" y="5789"/>
                    <a:pt x="4953" y="6586"/>
                    <a:pt x="4989" y="6765"/>
                  </a:cubicBezTo>
                  <a:cubicBezTo>
                    <a:pt x="4774" y="6836"/>
                    <a:pt x="4572" y="6920"/>
                    <a:pt x="4358" y="7015"/>
                  </a:cubicBezTo>
                  <a:cubicBezTo>
                    <a:pt x="4274" y="6682"/>
                    <a:pt x="3917" y="6051"/>
                    <a:pt x="2560" y="5658"/>
                  </a:cubicBezTo>
                  <a:cubicBezTo>
                    <a:pt x="1869" y="5467"/>
                    <a:pt x="1715" y="5003"/>
                    <a:pt x="1679" y="4896"/>
                  </a:cubicBezTo>
                  <a:lnTo>
                    <a:pt x="2036" y="4586"/>
                  </a:lnTo>
                  <a:cubicBezTo>
                    <a:pt x="2096" y="4705"/>
                    <a:pt x="2203" y="4884"/>
                    <a:pt x="2405" y="5051"/>
                  </a:cubicBezTo>
                  <a:cubicBezTo>
                    <a:pt x="2441" y="5074"/>
                    <a:pt x="2465" y="5074"/>
                    <a:pt x="2512" y="5074"/>
                  </a:cubicBezTo>
                  <a:cubicBezTo>
                    <a:pt x="2560" y="5074"/>
                    <a:pt x="2608" y="5062"/>
                    <a:pt x="2631" y="5015"/>
                  </a:cubicBezTo>
                  <a:cubicBezTo>
                    <a:pt x="2691" y="4943"/>
                    <a:pt x="2679" y="4860"/>
                    <a:pt x="2619" y="4800"/>
                  </a:cubicBezTo>
                  <a:cubicBezTo>
                    <a:pt x="2369" y="4586"/>
                    <a:pt x="2310" y="4384"/>
                    <a:pt x="2286" y="4360"/>
                  </a:cubicBezTo>
                  <a:cubicBezTo>
                    <a:pt x="2346" y="4300"/>
                    <a:pt x="2405" y="4265"/>
                    <a:pt x="2465" y="4205"/>
                  </a:cubicBezTo>
                  <a:close/>
                  <a:moveTo>
                    <a:pt x="5882" y="312"/>
                  </a:moveTo>
                  <a:cubicBezTo>
                    <a:pt x="5965" y="359"/>
                    <a:pt x="6072" y="431"/>
                    <a:pt x="6191" y="550"/>
                  </a:cubicBezTo>
                  <a:cubicBezTo>
                    <a:pt x="6489" y="883"/>
                    <a:pt x="6632" y="1443"/>
                    <a:pt x="6632" y="2145"/>
                  </a:cubicBezTo>
                  <a:cubicBezTo>
                    <a:pt x="6632" y="2241"/>
                    <a:pt x="6715" y="2312"/>
                    <a:pt x="6799" y="2312"/>
                  </a:cubicBezTo>
                  <a:cubicBezTo>
                    <a:pt x="6894" y="2312"/>
                    <a:pt x="6965" y="2241"/>
                    <a:pt x="6965" y="2145"/>
                  </a:cubicBezTo>
                  <a:cubicBezTo>
                    <a:pt x="6965" y="2026"/>
                    <a:pt x="6965" y="1919"/>
                    <a:pt x="6953" y="1824"/>
                  </a:cubicBezTo>
                  <a:lnTo>
                    <a:pt x="6953" y="1824"/>
                  </a:lnTo>
                  <a:cubicBezTo>
                    <a:pt x="7156" y="1895"/>
                    <a:pt x="7525" y="2038"/>
                    <a:pt x="7989" y="2372"/>
                  </a:cubicBezTo>
                  <a:cubicBezTo>
                    <a:pt x="8323" y="2598"/>
                    <a:pt x="8620" y="2860"/>
                    <a:pt x="8894" y="3146"/>
                  </a:cubicBezTo>
                  <a:cubicBezTo>
                    <a:pt x="8882" y="3396"/>
                    <a:pt x="8870" y="3681"/>
                    <a:pt x="8811" y="3967"/>
                  </a:cubicBezTo>
                  <a:cubicBezTo>
                    <a:pt x="8799" y="4050"/>
                    <a:pt x="8858" y="4122"/>
                    <a:pt x="8942" y="4146"/>
                  </a:cubicBezTo>
                  <a:lnTo>
                    <a:pt x="8977" y="4146"/>
                  </a:lnTo>
                  <a:cubicBezTo>
                    <a:pt x="9049" y="4146"/>
                    <a:pt x="9120" y="4086"/>
                    <a:pt x="9132" y="4003"/>
                  </a:cubicBezTo>
                  <a:cubicBezTo>
                    <a:pt x="9168" y="3824"/>
                    <a:pt x="9192" y="3634"/>
                    <a:pt x="9216" y="3455"/>
                  </a:cubicBezTo>
                  <a:cubicBezTo>
                    <a:pt x="9489" y="3777"/>
                    <a:pt x="9727" y="4098"/>
                    <a:pt x="9954" y="4408"/>
                  </a:cubicBezTo>
                  <a:cubicBezTo>
                    <a:pt x="9847" y="4693"/>
                    <a:pt x="9763" y="4920"/>
                    <a:pt x="9656" y="5134"/>
                  </a:cubicBezTo>
                  <a:cubicBezTo>
                    <a:pt x="9394" y="5729"/>
                    <a:pt x="9037" y="6253"/>
                    <a:pt x="8584" y="6705"/>
                  </a:cubicBezTo>
                  <a:cubicBezTo>
                    <a:pt x="7977" y="7313"/>
                    <a:pt x="7382" y="7598"/>
                    <a:pt x="7156" y="7682"/>
                  </a:cubicBezTo>
                  <a:cubicBezTo>
                    <a:pt x="7072" y="7479"/>
                    <a:pt x="6989" y="7301"/>
                    <a:pt x="6918" y="7134"/>
                  </a:cubicBezTo>
                  <a:cubicBezTo>
                    <a:pt x="7906" y="6610"/>
                    <a:pt x="8573" y="5824"/>
                    <a:pt x="8918" y="4753"/>
                  </a:cubicBezTo>
                  <a:cubicBezTo>
                    <a:pt x="8942" y="4670"/>
                    <a:pt x="8894" y="4574"/>
                    <a:pt x="8811" y="4562"/>
                  </a:cubicBezTo>
                  <a:cubicBezTo>
                    <a:pt x="8789" y="4554"/>
                    <a:pt x="8768" y="4550"/>
                    <a:pt x="8749" y="4550"/>
                  </a:cubicBezTo>
                  <a:cubicBezTo>
                    <a:pt x="8682" y="4550"/>
                    <a:pt x="8629" y="4596"/>
                    <a:pt x="8620" y="4670"/>
                  </a:cubicBezTo>
                  <a:cubicBezTo>
                    <a:pt x="8299" y="5646"/>
                    <a:pt x="7680" y="6372"/>
                    <a:pt x="6799" y="6848"/>
                  </a:cubicBezTo>
                  <a:cubicBezTo>
                    <a:pt x="6727" y="6682"/>
                    <a:pt x="6679" y="6575"/>
                    <a:pt x="6632" y="6479"/>
                  </a:cubicBezTo>
                  <a:cubicBezTo>
                    <a:pt x="7120" y="6277"/>
                    <a:pt x="7453" y="5943"/>
                    <a:pt x="7584" y="5515"/>
                  </a:cubicBezTo>
                  <a:cubicBezTo>
                    <a:pt x="7953" y="4396"/>
                    <a:pt x="6941" y="2955"/>
                    <a:pt x="6906" y="2895"/>
                  </a:cubicBezTo>
                  <a:cubicBezTo>
                    <a:pt x="6876" y="2844"/>
                    <a:pt x="6825" y="2820"/>
                    <a:pt x="6772" y="2820"/>
                  </a:cubicBezTo>
                  <a:cubicBezTo>
                    <a:pt x="6740" y="2820"/>
                    <a:pt x="6707" y="2830"/>
                    <a:pt x="6679" y="2848"/>
                  </a:cubicBezTo>
                  <a:cubicBezTo>
                    <a:pt x="6608" y="2895"/>
                    <a:pt x="6584" y="2991"/>
                    <a:pt x="6632" y="3074"/>
                  </a:cubicBezTo>
                  <a:cubicBezTo>
                    <a:pt x="6644" y="3086"/>
                    <a:pt x="7584" y="4443"/>
                    <a:pt x="7275" y="5408"/>
                  </a:cubicBezTo>
                  <a:cubicBezTo>
                    <a:pt x="7215" y="5586"/>
                    <a:pt x="7108" y="5753"/>
                    <a:pt x="6977" y="5884"/>
                  </a:cubicBezTo>
                  <a:cubicBezTo>
                    <a:pt x="7060" y="5467"/>
                    <a:pt x="7060" y="4765"/>
                    <a:pt x="6620" y="3765"/>
                  </a:cubicBezTo>
                  <a:cubicBezTo>
                    <a:pt x="6594" y="3713"/>
                    <a:pt x="6538" y="3674"/>
                    <a:pt x="6477" y="3674"/>
                  </a:cubicBezTo>
                  <a:cubicBezTo>
                    <a:pt x="6453" y="3674"/>
                    <a:pt x="6429" y="3680"/>
                    <a:pt x="6406" y="3693"/>
                  </a:cubicBezTo>
                  <a:cubicBezTo>
                    <a:pt x="6334" y="3729"/>
                    <a:pt x="6287" y="3824"/>
                    <a:pt x="6334" y="3908"/>
                  </a:cubicBezTo>
                  <a:cubicBezTo>
                    <a:pt x="6549" y="4348"/>
                    <a:pt x="6763" y="5015"/>
                    <a:pt x="6703" y="5634"/>
                  </a:cubicBezTo>
                  <a:cubicBezTo>
                    <a:pt x="6668" y="5991"/>
                    <a:pt x="6549" y="6146"/>
                    <a:pt x="6549" y="6170"/>
                  </a:cubicBezTo>
                  <a:cubicBezTo>
                    <a:pt x="6489" y="6194"/>
                    <a:pt x="6227" y="6289"/>
                    <a:pt x="6191" y="6301"/>
                  </a:cubicBezTo>
                  <a:cubicBezTo>
                    <a:pt x="6156" y="6015"/>
                    <a:pt x="6072" y="5658"/>
                    <a:pt x="5775" y="5336"/>
                  </a:cubicBezTo>
                  <a:cubicBezTo>
                    <a:pt x="5429" y="4943"/>
                    <a:pt x="4905" y="4705"/>
                    <a:pt x="4227" y="4622"/>
                  </a:cubicBezTo>
                  <a:cubicBezTo>
                    <a:pt x="3060" y="4479"/>
                    <a:pt x="2762" y="4062"/>
                    <a:pt x="2715" y="3979"/>
                  </a:cubicBezTo>
                  <a:cubicBezTo>
                    <a:pt x="3477" y="3324"/>
                    <a:pt x="4191" y="2717"/>
                    <a:pt x="4501" y="2455"/>
                  </a:cubicBezTo>
                  <a:cubicBezTo>
                    <a:pt x="5096" y="1979"/>
                    <a:pt x="5429" y="1860"/>
                    <a:pt x="5548" y="1824"/>
                  </a:cubicBezTo>
                  <a:cubicBezTo>
                    <a:pt x="5584" y="1955"/>
                    <a:pt x="5608" y="2038"/>
                    <a:pt x="5620" y="2038"/>
                  </a:cubicBezTo>
                  <a:cubicBezTo>
                    <a:pt x="5648" y="2105"/>
                    <a:pt x="5707" y="2141"/>
                    <a:pt x="5778" y="2141"/>
                  </a:cubicBezTo>
                  <a:cubicBezTo>
                    <a:pt x="5796" y="2141"/>
                    <a:pt x="5815" y="2138"/>
                    <a:pt x="5834" y="2133"/>
                  </a:cubicBezTo>
                  <a:cubicBezTo>
                    <a:pt x="5906" y="2098"/>
                    <a:pt x="5953" y="2014"/>
                    <a:pt x="5917" y="1919"/>
                  </a:cubicBezTo>
                  <a:cubicBezTo>
                    <a:pt x="5917" y="1907"/>
                    <a:pt x="5644" y="1193"/>
                    <a:pt x="5882" y="312"/>
                  </a:cubicBezTo>
                  <a:close/>
                  <a:moveTo>
                    <a:pt x="1417" y="5098"/>
                  </a:moveTo>
                  <a:cubicBezTo>
                    <a:pt x="1512" y="5336"/>
                    <a:pt x="1786" y="5753"/>
                    <a:pt x="2453" y="5943"/>
                  </a:cubicBezTo>
                  <a:cubicBezTo>
                    <a:pt x="2917" y="6074"/>
                    <a:pt x="3536" y="6313"/>
                    <a:pt x="3870" y="6753"/>
                  </a:cubicBezTo>
                  <a:cubicBezTo>
                    <a:pt x="3989" y="6896"/>
                    <a:pt x="4036" y="7027"/>
                    <a:pt x="4048" y="7110"/>
                  </a:cubicBezTo>
                  <a:cubicBezTo>
                    <a:pt x="4048" y="7134"/>
                    <a:pt x="4036" y="7134"/>
                    <a:pt x="4036" y="7134"/>
                  </a:cubicBezTo>
                  <a:cubicBezTo>
                    <a:pt x="3381" y="7408"/>
                    <a:pt x="2750" y="7658"/>
                    <a:pt x="2346" y="7789"/>
                  </a:cubicBezTo>
                  <a:cubicBezTo>
                    <a:pt x="2324" y="7793"/>
                    <a:pt x="2302" y="7796"/>
                    <a:pt x="2281" y="7796"/>
                  </a:cubicBezTo>
                  <a:cubicBezTo>
                    <a:pt x="2246" y="7796"/>
                    <a:pt x="2213" y="7788"/>
                    <a:pt x="2191" y="7765"/>
                  </a:cubicBezTo>
                  <a:lnTo>
                    <a:pt x="1834" y="7503"/>
                  </a:lnTo>
                  <a:cubicBezTo>
                    <a:pt x="1917" y="7444"/>
                    <a:pt x="2036" y="7384"/>
                    <a:pt x="2155" y="7313"/>
                  </a:cubicBezTo>
                  <a:cubicBezTo>
                    <a:pt x="2488" y="7110"/>
                    <a:pt x="2786" y="6896"/>
                    <a:pt x="2798" y="6884"/>
                  </a:cubicBezTo>
                  <a:cubicBezTo>
                    <a:pt x="2869" y="6836"/>
                    <a:pt x="2881" y="6729"/>
                    <a:pt x="2822" y="6658"/>
                  </a:cubicBezTo>
                  <a:cubicBezTo>
                    <a:pt x="2802" y="6617"/>
                    <a:pt x="2758" y="6596"/>
                    <a:pt x="2712" y="6596"/>
                  </a:cubicBezTo>
                  <a:cubicBezTo>
                    <a:pt x="2676" y="6596"/>
                    <a:pt x="2638" y="6608"/>
                    <a:pt x="2608" y="6634"/>
                  </a:cubicBezTo>
                  <a:cubicBezTo>
                    <a:pt x="2072" y="7015"/>
                    <a:pt x="1393" y="7420"/>
                    <a:pt x="1250" y="7420"/>
                  </a:cubicBezTo>
                  <a:cubicBezTo>
                    <a:pt x="643" y="7360"/>
                    <a:pt x="357" y="6313"/>
                    <a:pt x="310" y="6194"/>
                  </a:cubicBezTo>
                  <a:cubicBezTo>
                    <a:pt x="298" y="6134"/>
                    <a:pt x="310" y="6063"/>
                    <a:pt x="369" y="6015"/>
                  </a:cubicBezTo>
                  <a:cubicBezTo>
                    <a:pt x="583" y="5836"/>
                    <a:pt x="953" y="5503"/>
                    <a:pt x="1417" y="5098"/>
                  </a:cubicBezTo>
                  <a:close/>
                  <a:moveTo>
                    <a:pt x="5797" y="0"/>
                  </a:moveTo>
                  <a:cubicBezTo>
                    <a:pt x="5725" y="0"/>
                    <a:pt x="5665" y="45"/>
                    <a:pt x="5644" y="109"/>
                  </a:cubicBezTo>
                  <a:cubicBezTo>
                    <a:pt x="5620" y="169"/>
                    <a:pt x="5608" y="217"/>
                    <a:pt x="5596" y="276"/>
                  </a:cubicBezTo>
                  <a:cubicBezTo>
                    <a:pt x="4751" y="371"/>
                    <a:pt x="4215" y="693"/>
                    <a:pt x="4179" y="705"/>
                  </a:cubicBezTo>
                  <a:cubicBezTo>
                    <a:pt x="4132" y="729"/>
                    <a:pt x="4120" y="764"/>
                    <a:pt x="4108" y="812"/>
                  </a:cubicBezTo>
                  <a:cubicBezTo>
                    <a:pt x="4096" y="848"/>
                    <a:pt x="4108" y="895"/>
                    <a:pt x="4132" y="931"/>
                  </a:cubicBezTo>
                  <a:lnTo>
                    <a:pt x="4786" y="1907"/>
                  </a:lnTo>
                  <a:cubicBezTo>
                    <a:pt x="4655" y="2003"/>
                    <a:pt x="4513" y="2098"/>
                    <a:pt x="4346" y="2241"/>
                  </a:cubicBezTo>
                  <a:cubicBezTo>
                    <a:pt x="3620" y="2812"/>
                    <a:pt x="893" y="5193"/>
                    <a:pt x="191" y="5813"/>
                  </a:cubicBezTo>
                  <a:cubicBezTo>
                    <a:pt x="60" y="5932"/>
                    <a:pt x="0" y="6122"/>
                    <a:pt x="48" y="6313"/>
                  </a:cubicBezTo>
                  <a:cubicBezTo>
                    <a:pt x="83" y="6467"/>
                    <a:pt x="191" y="6825"/>
                    <a:pt x="405" y="7146"/>
                  </a:cubicBezTo>
                  <a:cubicBezTo>
                    <a:pt x="643" y="7515"/>
                    <a:pt x="917" y="7729"/>
                    <a:pt x="1250" y="7753"/>
                  </a:cubicBezTo>
                  <a:lnTo>
                    <a:pt x="1274" y="7753"/>
                  </a:lnTo>
                  <a:cubicBezTo>
                    <a:pt x="1334" y="7753"/>
                    <a:pt x="1417" y="7741"/>
                    <a:pt x="1536" y="7694"/>
                  </a:cubicBezTo>
                  <a:lnTo>
                    <a:pt x="2024" y="8039"/>
                  </a:lnTo>
                  <a:cubicBezTo>
                    <a:pt x="2107" y="8099"/>
                    <a:pt x="2215" y="8134"/>
                    <a:pt x="2310" y="8134"/>
                  </a:cubicBezTo>
                  <a:cubicBezTo>
                    <a:pt x="2369" y="8134"/>
                    <a:pt x="2405" y="8110"/>
                    <a:pt x="2465" y="8099"/>
                  </a:cubicBezTo>
                  <a:cubicBezTo>
                    <a:pt x="2881" y="7956"/>
                    <a:pt x="3512" y="7694"/>
                    <a:pt x="4167" y="7432"/>
                  </a:cubicBezTo>
                  <a:cubicBezTo>
                    <a:pt x="4953" y="7122"/>
                    <a:pt x="5775" y="6777"/>
                    <a:pt x="6358" y="6586"/>
                  </a:cubicBezTo>
                  <a:cubicBezTo>
                    <a:pt x="6537" y="6979"/>
                    <a:pt x="7251" y="8610"/>
                    <a:pt x="7846" y="10230"/>
                  </a:cubicBezTo>
                  <a:cubicBezTo>
                    <a:pt x="7870" y="10289"/>
                    <a:pt x="7930" y="10337"/>
                    <a:pt x="7989" y="10337"/>
                  </a:cubicBezTo>
                  <a:cubicBezTo>
                    <a:pt x="8001" y="10337"/>
                    <a:pt x="8025" y="10337"/>
                    <a:pt x="8049" y="10313"/>
                  </a:cubicBezTo>
                  <a:cubicBezTo>
                    <a:pt x="8144" y="10289"/>
                    <a:pt x="8168" y="10194"/>
                    <a:pt x="8144" y="10111"/>
                  </a:cubicBezTo>
                  <a:lnTo>
                    <a:pt x="7965" y="9622"/>
                  </a:lnTo>
                  <a:cubicBezTo>
                    <a:pt x="8215" y="9480"/>
                    <a:pt x="9275" y="8944"/>
                    <a:pt x="10120" y="8170"/>
                  </a:cubicBezTo>
                  <a:cubicBezTo>
                    <a:pt x="10180" y="8110"/>
                    <a:pt x="10192" y="8015"/>
                    <a:pt x="10132" y="7956"/>
                  </a:cubicBezTo>
                  <a:cubicBezTo>
                    <a:pt x="10097" y="7920"/>
                    <a:pt x="10044" y="7897"/>
                    <a:pt x="9995" y="7897"/>
                  </a:cubicBezTo>
                  <a:cubicBezTo>
                    <a:pt x="9962" y="7897"/>
                    <a:pt x="9930" y="7908"/>
                    <a:pt x="9906" y="7932"/>
                  </a:cubicBezTo>
                  <a:cubicBezTo>
                    <a:pt x="9120" y="8646"/>
                    <a:pt x="8144" y="9170"/>
                    <a:pt x="7858" y="9301"/>
                  </a:cubicBezTo>
                  <a:cubicBezTo>
                    <a:pt x="7787" y="9122"/>
                    <a:pt x="7727" y="8944"/>
                    <a:pt x="7644" y="8765"/>
                  </a:cubicBezTo>
                  <a:cubicBezTo>
                    <a:pt x="8025" y="8587"/>
                    <a:pt x="9180" y="7991"/>
                    <a:pt x="10049" y="6944"/>
                  </a:cubicBezTo>
                  <a:cubicBezTo>
                    <a:pt x="10108" y="6860"/>
                    <a:pt x="10085" y="6777"/>
                    <a:pt x="10025" y="6717"/>
                  </a:cubicBezTo>
                  <a:cubicBezTo>
                    <a:pt x="9993" y="6691"/>
                    <a:pt x="9958" y="6678"/>
                    <a:pt x="9925" y="6678"/>
                  </a:cubicBezTo>
                  <a:cubicBezTo>
                    <a:pt x="9883" y="6678"/>
                    <a:pt x="9844" y="6697"/>
                    <a:pt x="9811" y="6729"/>
                  </a:cubicBezTo>
                  <a:cubicBezTo>
                    <a:pt x="9001" y="7718"/>
                    <a:pt x="7906" y="8289"/>
                    <a:pt x="7525" y="8468"/>
                  </a:cubicBezTo>
                  <a:cubicBezTo>
                    <a:pt x="7453" y="8289"/>
                    <a:pt x="7382" y="8110"/>
                    <a:pt x="7322" y="7956"/>
                  </a:cubicBezTo>
                  <a:cubicBezTo>
                    <a:pt x="7572" y="7848"/>
                    <a:pt x="8203" y="7551"/>
                    <a:pt x="8835" y="6908"/>
                  </a:cubicBezTo>
                  <a:cubicBezTo>
                    <a:pt x="9311" y="6432"/>
                    <a:pt x="9704" y="5884"/>
                    <a:pt x="9989" y="5253"/>
                  </a:cubicBezTo>
                  <a:cubicBezTo>
                    <a:pt x="10061" y="5098"/>
                    <a:pt x="10120" y="4931"/>
                    <a:pt x="10180" y="4765"/>
                  </a:cubicBezTo>
                  <a:cubicBezTo>
                    <a:pt x="10323" y="4991"/>
                    <a:pt x="10442" y="5193"/>
                    <a:pt x="10561" y="5408"/>
                  </a:cubicBezTo>
                  <a:cubicBezTo>
                    <a:pt x="10478" y="5658"/>
                    <a:pt x="10370" y="5908"/>
                    <a:pt x="10239" y="6146"/>
                  </a:cubicBezTo>
                  <a:cubicBezTo>
                    <a:pt x="10192" y="6229"/>
                    <a:pt x="10228" y="6324"/>
                    <a:pt x="10299" y="6372"/>
                  </a:cubicBezTo>
                  <a:cubicBezTo>
                    <a:pt x="10323" y="6384"/>
                    <a:pt x="10359" y="6384"/>
                    <a:pt x="10370" y="6384"/>
                  </a:cubicBezTo>
                  <a:cubicBezTo>
                    <a:pt x="10430" y="6384"/>
                    <a:pt x="10478" y="6360"/>
                    <a:pt x="10501" y="6313"/>
                  </a:cubicBezTo>
                  <a:cubicBezTo>
                    <a:pt x="10668" y="6027"/>
                    <a:pt x="10799" y="5729"/>
                    <a:pt x="10894" y="5455"/>
                  </a:cubicBezTo>
                  <a:lnTo>
                    <a:pt x="10894" y="5432"/>
                  </a:lnTo>
                  <a:lnTo>
                    <a:pt x="10894" y="5420"/>
                  </a:lnTo>
                  <a:lnTo>
                    <a:pt x="10859" y="5408"/>
                  </a:lnTo>
                  <a:lnTo>
                    <a:pt x="10859" y="5396"/>
                  </a:lnTo>
                  <a:lnTo>
                    <a:pt x="10859" y="5372"/>
                  </a:lnTo>
                  <a:lnTo>
                    <a:pt x="10859" y="5360"/>
                  </a:lnTo>
                  <a:lnTo>
                    <a:pt x="10859" y="5348"/>
                  </a:lnTo>
                  <a:cubicBezTo>
                    <a:pt x="10668" y="5003"/>
                    <a:pt x="10478" y="4693"/>
                    <a:pt x="10299" y="4408"/>
                  </a:cubicBezTo>
                  <a:cubicBezTo>
                    <a:pt x="10418" y="3979"/>
                    <a:pt x="10489" y="3527"/>
                    <a:pt x="10525" y="3050"/>
                  </a:cubicBezTo>
                  <a:cubicBezTo>
                    <a:pt x="10549" y="3086"/>
                    <a:pt x="10561" y="3110"/>
                    <a:pt x="10597" y="3157"/>
                  </a:cubicBezTo>
                  <a:cubicBezTo>
                    <a:pt x="10620" y="3205"/>
                    <a:pt x="10668" y="3217"/>
                    <a:pt x="10716" y="3217"/>
                  </a:cubicBezTo>
                  <a:cubicBezTo>
                    <a:pt x="10740" y="3217"/>
                    <a:pt x="10787" y="3205"/>
                    <a:pt x="10823" y="3193"/>
                  </a:cubicBezTo>
                  <a:cubicBezTo>
                    <a:pt x="10894" y="3134"/>
                    <a:pt x="10894" y="3038"/>
                    <a:pt x="10847" y="2967"/>
                  </a:cubicBezTo>
                  <a:cubicBezTo>
                    <a:pt x="10085" y="1979"/>
                    <a:pt x="9251" y="1264"/>
                    <a:pt x="8394" y="812"/>
                  </a:cubicBezTo>
                  <a:cubicBezTo>
                    <a:pt x="7703" y="455"/>
                    <a:pt x="6989" y="252"/>
                    <a:pt x="6275" y="240"/>
                  </a:cubicBezTo>
                  <a:cubicBezTo>
                    <a:pt x="6037" y="50"/>
                    <a:pt x="5834" y="14"/>
                    <a:pt x="5822" y="2"/>
                  </a:cubicBezTo>
                  <a:cubicBezTo>
                    <a:pt x="5814" y="1"/>
                    <a:pt x="5805" y="0"/>
                    <a:pt x="579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071;p74"/>
            <p:cNvSpPr/>
            <p:nvPr/>
          </p:nvSpPr>
          <p:spPr>
            <a:xfrm>
              <a:off x="3927757" y="1737234"/>
              <a:ext cx="18720" cy="19104"/>
            </a:xfrm>
            <a:custGeom>
              <a:avLst/>
              <a:gdLst/>
              <a:ahLst/>
              <a:cxnLst/>
              <a:rect l="l" t="t" r="r" b="b"/>
              <a:pathLst>
                <a:path w="585" h="597" extrusionOk="0">
                  <a:moveTo>
                    <a:pt x="404" y="0"/>
                  </a:moveTo>
                  <a:cubicBezTo>
                    <a:pt x="349" y="0"/>
                    <a:pt x="294" y="26"/>
                    <a:pt x="263" y="73"/>
                  </a:cubicBezTo>
                  <a:cubicBezTo>
                    <a:pt x="203" y="168"/>
                    <a:pt x="132" y="251"/>
                    <a:pt x="61" y="346"/>
                  </a:cubicBezTo>
                  <a:cubicBezTo>
                    <a:pt x="1" y="418"/>
                    <a:pt x="13" y="501"/>
                    <a:pt x="72" y="561"/>
                  </a:cubicBezTo>
                  <a:cubicBezTo>
                    <a:pt x="108" y="597"/>
                    <a:pt x="132" y="597"/>
                    <a:pt x="180" y="597"/>
                  </a:cubicBezTo>
                  <a:cubicBezTo>
                    <a:pt x="227" y="597"/>
                    <a:pt x="263" y="573"/>
                    <a:pt x="299" y="537"/>
                  </a:cubicBezTo>
                  <a:cubicBezTo>
                    <a:pt x="382" y="430"/>
                    <a:pt x="465" y="346"/>
                    <a:pt x="525" y="239"/>
                  </a:cubicBezTo>
                  <a:cubicBezTo>
                    <a:pt x="584" y="180"/>
                    <a:pt x="561" y="73"/>
                    <a:pt x="489" y="25"/>
                  </a:cubicBezTo>
                  <a:cubicBezTo>
                    <a:pt x="464" y="8"/>
                    <a:pt x="434" y="0"/>
                    <a:pt x="40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tr-TR" sz="3200" noProof="1"/>
              <a:t>Semptomatik Periyod - Tanı</a:t>
            </a:r>
            <a:endParaRPr dirty="0"/>
          </a:p>
        </p:txBody>
      </p:sp>
      <p:sp>
        <p:nvSpPr>
          <p:cNvPr id="511" name="Google Shape;511;p45"/>
          <p:cNvSpPr txBox="1"/>
          <p:nvPr/>
        </p:nvSpPr>
        <p:spPr>
          <a:xfrm>
            <a:off x="3867750" y="2188950"/>
            <a:ext cx="1739400" cy="109815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smtClean="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Doğuştan Bağışıklık Hataları</a:t>
            </a:r>
            <a:endParaRPr sz="2000" b="1" dirty="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12" name="Google Shape;512;p45"/>
          <p:cNvSpPr txBox="1"/>
          <p:nvPr/>
        </p:nvSpPr>
        <p:spPr>
          <a:xfrm>
            <a:off x="6061798" y="1822447"/>
            <a:ext cx="21432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 smtClean="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Fizik muayene</a:t>
            </a:r>
            <a:endParaRPr sz="2000" b="1" dirty="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13" name="Google Shape;513;p45"/>
          <p:cNvSpPr txBox="1"/>
          <p:nvPr/>
        </p:nvSpPr>
        <p:spPr>
          <a:xfrm>
            <a:off x="6061800" y="1137050"/>
            <a:ext cx="23622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 smtClean="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Öykü</a:t>
            </a:r>
            <a:endParaRPr sz="2000" b="1" dirty="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19" name="Google Shape;519;p45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cxnSp>
        <p:nvCxnSpPr>
          <p:cNvPr id="520" name="Google Shape;520;p45"/>
          <p:cNvCxnSpPr>
            <a:stCxn id="513" idx="1"/>
            <a:endCxn id="511" idx="3"/>
          </p:cNvCxnSpPr>
          <p:nvPr/>
        </p:nvCxnSpPr>
        <p:spPr>
          <a:xfrm rot="10800000" flipV="1">
            <a:off x="5607150" y="1348399"/>
            <a:ext cx="454650" cy="138962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521" name="Google Shape;521;p45"/>
          <p:cNvCxnSpPr/>
          <p:nvPr/>
        </p:nvCxnSpPr>
        <p:spPr>
          <a:xfrm>
            <a:off x="5607148" y="1872812"/>
            <a:ext cx="454648" cy="99562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524" name="Google Shape;524;p45"/>
          <p:cNvCxnSpPr/>
          <p:nvPr/>
        </p:nvCxnSpPr>
        <p:spPr>
          <a:xfrm>
            <a:off x="3638750" y="1348400"/>
            <a:ext cx="0" cy="29754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7" name="Google Shape;512;p45"/>
          <p:cNvSpPr txBox="1"/>
          <p:nvPr/>
        </p:nvSpPr>
        <p:spPr>
          <a:xfrm>
            <a:off x="6061796" y="2624750"/>
            <a:ext cx="21432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 smtClean="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Laboratuvar</a:t>
            </a:r>
            <a:endParaRPr sz="2000" b="1" dirty="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9" y="1698041"/>
            <a:ext cx="2785598" cy="2276118"/>
          </a:xfrm>
          <a:prstGeom prst="rect">
            <a:avLst/>
          </a:prstGeom>
        </p:spPr>
      </p:pic>
      <p:cxnSp>
        <p:nvCxnSpPr>
          <p:cNvPr id="21" name="Google Shape;521;p45"/>
          <p:cNvCxnSpPr/>
          <p:nvPr/>
        </p:nvCxnSpPr>
        <p:spPr>
          <a:xfrm>
            <a:off x="5607149" y="2570800"/>
            <a:ext cx="454648" cy="99562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2" name="Google Shape;520;p45"/>
          <p:cNvCxnSpPr/>
          <p:nvPr/>
        </p:nvCxnSpPr>
        <p:spPr>
          <a:xfrm rot="10800000" flipV="1">
            <a:off x="5607147" y="2062550"/>
            <a:ext cx="454650" cy="138962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3" name="Google Shape;512;p45"/>
          <p:cNvSpPr txBox="1"/>
          <p:nvPr/>
        </p:nvSpPr>
        <p:spPr>
          <a:xfrm>
            <a:off x="6061796" y="3326374"/>
            <a:ext cx="21432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 smtClean="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Görüntüleme</a:t>
            </a:r>
            <a:endParaRPr sz="2000" b="1" dirty="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96" y="1634100"/>
            <a:ext cx="288444" cy="4774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64" y="3378345"/>
            <a:ext cx="288444" cy="477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smtClean="0"/>
              <a:t>IEI  Öykü- Başlangıç Yaşı</a:t>
            </a:r>
            <a:endParaRPr dirty="0"/>
          </a:p>
        </p:txBody>
      </p:sp>
      <p:sp>
        <p:nvSpPr>
          <p:cNvPr id="345" name="Google Shape;345;p33"/>
          <p:cNvSpPr txBox="1">
            <a:spLocks noGrp="1"/>
          </p:cNvSpPr>
          <p:nvPr>
            <p:ph type="subTitle" idx="4"/>
          </p:nvPr>
        </p:nvSpPr>
        <p:spPr>
          <a:xfrm>
            <a:off x="720025" y="1241274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smtClean="0"/>
              <a:t>Yaşamın ilk 1 yılında </a:t>
            </a:r>
            <a:r>
              <a:rPr lang="tr-TR" dirty="0" smtClean="0">
                <a:sym typeface="Wingdings"/>
              </a:rPr>
              <a:t> %40</a:t>
            </a:r>
            <a:endParaRPr dirty="0"/>
          </a:p>
        </p:txBody>
      </p:sp>
      <p:sp>
        <p:nvSpPr>
          <p:cNvPr id="346" name="Google Shape;346;p33"/>
          <p:cNvSpPr txBox="1">
            <a:spLocks noGrp="1"/>
          </p:cNvSpPr>
          <p:nvPr>
            <p:ph type="subTitle" idx="5"/>
          </p:nvPr>
        </p:nvSpPr>
        <p:spPr>
          <a:xfrm>
            <a:off x="720000" y="1917176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smtClean="0"/>
              <a:t>1-5 yaş arası                </a:t>
            </a:r>
            <a:r>
              <a:rPr lang="tr-TR" dirty="0" smtClean="0">
                <a:sym typeface="Wingdings"/>
              </a:rPr>
              <a:t> %40</a:t>
            </a:r>
            <a:endParaRPr dirty="0"/>
          </a:p>
        </p:txBody>
      </p:sp>
      <p:sp>
        <p:nvSpPr>
          <p:cNvPr id="347" name="Google Shape;347;p33"/>
          <p:cNvSpPr txBox="1">
            <a:spLocks noGrp="1"/>
          </p:cNvSpPr>
          <p:nvPr>
            <p:ph type="subTitle" idx="6"/>
          </p:nvPr>
        </p:nvSpPr>
        <p:spPr>
          <a:xfrm>
            <a:off x="720000" y="2593078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smtClean="0"/>
              <a:t>5-16 yaş arası             </a:t>
            </a:r>
            <a:r>
              <a:rPr lang="tr-TR" dirty="0" smtClean="0">
                <a:sym typeface="Wingdings"/>
              </a:rPr>
              <a:t> %15</a:t>
            </a:r>
            <a:endParaRPr dirty="0"/>
          </a:p>
        </p:txBody>
      </p:sp>
      <p:sp>
        <p:nvSpPr>
          <p:cNvPr id="348" name="Google Shape;348;p33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2" name="Google Shape;347;p33"/>
          <p:cNvSpPr txBox="1">
            <a:spLocks noGrp="1"/>
          </p:cNvSpPr>
          <p:nvPr>
            <p:ph type="subTitle" idx="6"/>
          </p:nvPr>
        </p:nvSpPr>
        <p:spPr>
          <a:xfrm>
            <a:off x="720000" y="3266049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smtClean="0"/>
              <a:t>Erişkin dönemde       </a:t>
            </a:r>
            <a:r>
              <a:rPr lang="tr-TR" dirty="0" smtClean="0">
                <a:sym typeface="Wingdings"/>
              </a:rPr>
              <a:t> %5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6876288" y="4479764"/>
            <a:ext cx="1883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i="1" noProof="1" smtClean="0">
                <a:latin typeface="Times New Roman" charset="0"/>
                <a:ea typeface="Times New Roman" charset="0"/>
                <a:cs typeface="Times New Roman" charset="0"/>
              </a:rPr>
              <a:t>Int. J. Mol. Sci. 2021, 22, 4130 </a:t>
            </a:r>
            <a:endParaRPr lang="it-IT" sz="1000" noProof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5" name="Google Shape;357;p34"/>
          <p:cNvCxnSpPr/>
          <p:nvPr/>
        </p:nvCxnSpPr>
        <p:spPr>
          <a:xfrm>
            <a:off x="376878" y="2436871"/>
            <a:ext cx="7925874" cy="603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8" name="Frame 7"/>
          <p:cNvSpPr/>
          <p:nvPr/>
        </p:nvSpPr>
        <p:spPr>
          <a:xfrm>
            <a:off x="3419856" y="1177266"/>
            <a:ext cx="676656" cy="1197247"/>
          </a:xfrm>
          <a:prstGeom prst="frame">
            <a:avLst>
              <a:gd name="adj1" fmla="val 7095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38" y="1078898"/>
            <a:ext cx="4126350" cy="27159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46" y="2588027"/>
            <a:ext cx="1435608" cy="1360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12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IEI – Öykü: </a:t>
            </a:r>
            <a:r>
              <a:rPr lang="en-US" noProof="1" smtClean="0"/>
              <a:t>Enfeksiyon / Aşı </a:t>
            </a:r>
            <a:r>
              <a:rPr lang="en-US" noProof="1" smtClean="0"/>
              <a:t>/ Advers Etki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noProof="1" smtClean="0"/>
              <a:t>Aşıların tam olmaması**</a:t>
            </a:r>
          </a:p>
          <a:p>
            <a:r>
              <a:rPr lang="hr-HR" noProof="1" smtClean="0"/>
              <a:t>Canlı aşılar sonrası görülen enfeksiyon**</a:t>
            </a:r>
          </a:p>
          <a:p>
            <a:endParaRPr lang="hr-HR" noProof="1" smtClean="0"/>
          </a:p>
          <a:p>
            <a:pPr marL="425450" indent="-285750">
              <a:spcBef>
                <a:spcPts val="1000"/>
              </a:spcBef>
              <a:buSzPts val="1400"/>
              <a:buFont typeface="Wingdings" charset="2"/>
              <a:buChar char="ü"/>
            </a:pPr>
            <a:r>
              <a:rPr lang="tr-TR" noProof="1"/>
              <a:t>Sayısı, tipi, seyri, başlangıç yaşı</a:t>
            </a:r>
          </a:p>
          <a:p>
            <a:pPr marL="425450" indent="-285750">
              <a:spcBef>
                <a:spcPts val="1000"/>
              </a:spcBef>
              <a:buSzPts val="1400"/>
              <a:buFont typeface="Wingdings" charset="2"/>
              <a:buChar char="ü"/>
            </a:pPr>
            <a:r>
              <a:rPr lang="tr-TR" b="1" noProof="1">
                <a:solidFill>
                  <a:srgbClr val="FF0000"/>
                </a:solidFill>
              </a:rPr>
              <a:t>Tekrarlayan, ağır, dirençli ve komplikasyonlarla seyir,  hastane yatış ve iv. tedavi gerektiren, atipik yerleşimli </a:t>
            </a:r>
          </a:p>
          <a:p>
            <a:endParaRPr lang="hr-HR" noProof="1" smtClean="0"/>
          </a:p>
        </p:txBody>
      </p:sp>
    </p:spTree>
    <p:extLst>
      <p:ext uri="{BB962C8B-B14F-4D97-AF65-F5344CB8AC3E}">
        <p14:creationId xmlns:p14="http://schemas.microsoft.com/office/powerpoint/2010/main" val="77845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13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>
                <a:solidFill>
                  <a:srgbClr val="C00000"/>
                </a:solidFill>
              </a:rPr>
              <a:t>10 Uyarıcı İşaret</a:t>
            </a:r>
            <a:endParaRPr lang="en-US" noProof="1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00" y="1319506"/>
            <a:ext cx="6447493" cy="3242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09" y="692830"/>
            <a:ext cx="1151684" cy="11662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09" y="545912"/>
            <a:ext cx="1386134" cy="131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14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IEI – </a:t>
            </a:r>
            <a:r>
              <a:rPr lang="en-US" noProof="1" smtClean="0"/>
              <a:t>Öykü: Uyarıcı işaretler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25450" indent="-285750">
              <a:spcBef>
                <a:spcPts val="1000"/>
              </a:spcBef>
              <a:buSzPts val="1400"/>
              <a:buFont typeface="Wingdings" charset="2"/>
              <a:buChar char="ü"/>
            </a:pPr>
            <a:r>
              <a:rPr lang="tr-TR" noProof="1" smtClean="0"/>
              <a:t>Lenfoproliferasyon ve/veya otoimmun sitopeni</a:t>
            </a:r>
          </a:p>
          <a:p>
            <a:pPr marL="882650" lvl="1" indent="-285750">
              <a:spcBef>
                <a:spcPts val="1000"/>
              </a:spcBef>
              <a:buSzPts val="1400"/>
              <a:buFont typeface="Courier New" charset="0"/>
              <a:buChar char="o"/>
            </a:pPr>
            <a:r>
              <a:rPr lang="tr-TR" noProof="1" smtClean="0"/>
              <a:t>Özellikle erken başlangıçlı, rekürrent ve tedaviye dirençli otoimmun sitopeniler</a:t>
            </a:r>
          </a:p>
          <a:p>
            <a:pPr marL="425450" indent="-285750">
              <a:spcBef>
                <a:spcPts val="1000"/>
              </a:spcBef>
              <a:buSzPts val="1400"/>
              <a:buFont typeface="Wingdings" charset="2"/>
              <a:buChar char="ü"/>
            </a:pPr>
            <a:r>
              <a:rPr lang="tr-TR" noProof="1" smtClean="0"/>
              <a:t>Malignite</a:t>
            </a:r>
          </a:p>
          <a:p>
            <a:pPr marL="882650" lvl="1" indent="-285750">
              <a:spcBef>
                <a:spcPts val="1000"/>
              </a:spcBef>
              <a:buSzPts val="1400"/>
              <a:buFont typeface="Courier New" charset="0"/>
              <a:buChar char="o"/>
            </a:pPr>
            <a:r>
              <a:rPr lang="tr-TR" noProof="1" smtClean="0"/>
              <a:t>Erken yaşta, aynı vakada birden fazla fenotipte ve/veya rekurrent lenfoma</a:t>
            </a:r>
          </a:p>
          <a:p>
            <a:pPr lvl="1">
              <a:buFont typeface="Courier New" charset="0"/>
              <a:buChar char="o"/>
            </a:pPr>
            <a:r>
              <a:rPr lang="en-US" noProof="1" smtClean="0"/>
              <a:t>AT</a:t>
            </a:r>
            <a:r>
              <a:rPr lang="en-US" noProof="1"/>
              <a:t>, XLP ve IKAROS eksikliğinde erken başlangıçlı lenfoma ve lo</a:t>
            </a:r>
            <a:r>
              <a:rPr lang="en-US" noProof="1"/>
              <a:t>̈</a:t>
            </a:r>
            <a:r>
              <a:rPr lang="en-US" noProof="1" smtClean="0"/>
              <a:t>semi/ IKZF1,TYK2</a:t>
            </a:r>
            <a:r>
              <a:rPr lang="en-US" noProof="1"/>
              <a:t>, MYD88, STAT3 ve STAT5B somatik mutasyonlar onkologları IEI konusunda </a:t>
            </a:r>
            <a:r>
              <a:rPr lang="en-US" noProof="1"/>
              <a:t>uyarmalıdır</a:t>
            </a:r>
            <a:r>
              <a:rPr lang="en-US" noProof="1" smtClean="0"/>
              <a:t>.</a:t>
            </a:r>
            <a:endParaRPr lang="tr-TR" noProof="1" smtClean="0"/>
          </a:p>
          <a:p>
            <a:pPr marL="425450" indent="-285750">
              <a:spcBef>
                <a:spcPts val="1000"/>
              </a:spcBef>
              <a:buSzPts val="1400"/>
              <a:buFont typeface="Wingdings" charset="2"/>
              <a:buChar char="ü"/>
            </a:pPr>
            <a:r>
              <a:rPr lang="tr-TR" noProof="1" smtClean="0"/>
              <a:t>Otoimmunite ve immun disregülasyon</a:t>
            </a:r>
          </a:p>
          <a:p>
            <a:pPr lvl="1" algn="just"/>
            <a:r>
              <a:rPr lang="en-US" noProof="1"/>
              <a:t>2014’de </a:t>
            </a:r>
            <a:r>
              <a:rPr lang="en-US" noProof="1"/>
              <a:t>ADA2 </a:t>
            </a:r>
            <a:r>
              <a:rPr lang="en-US" noProof="1" smtClean="0">
                <a:sym typeface="Wingdings"/>
              </a:rPr>
              <a:t> </a:t>
            </a:r>
            <a:r>
              <a:rPr lang="en-US" noProof="1" smtClean="0"/>
              <a:t>vaskulitlerin </a:t>
            </a:r>
            <a:r>
              <a:rPr lang="en-US" noProof="1"/>
              <a:t>de monogenik olabileceği anlaşılmış ve PAN olarak takip edilen çocukların %25-30, erişkinlerin ise %7-8’i ADA2 </a:t>
            </a:r>
            <a:r>
              <a:rPr lang="en-US" noProof="1"/>
              <a:t>eksikliği </a:t>
            </a:r>
            <a:endParaRPr lang="en-US" noProof="1" smtClean="0"/>
          </a:p>
          <a:p>
            <a:pPr lvl="1" algn="just"/>
            <a:r>
              <a:rPr lang="en-US" noProof="1" smtClean="0"/>
              <a:t>Treg </a:t>
            </a:r>
            <a:r>
              <a:rPr lang="en-US" noProof="1"/>
              <a:t>hücre </a:t>
            </a:r>
            <a:r>
              <a:rPr lang="en-US" noProof="1" smtClean="0"/>
              <a:t>defektleri</a:t>
            </a:r>
            <a:endParaRPr lang="tr-TR" noProof="1" smtClean="0"/>
          </a:p>
        </p:txBody>
      </p:sp>
    </p:spTree>
    <p:extLst>
      <p:ext uri="{BB962C8B-B14F-4D97-AF65-F5344CB8AC3E}">
        <p14:creationId xmlns:p14="http://schemas.microsoft.com/office/powerpoint/2010/main" val="203181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15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IEI – Öykü: Uyarıcı işaretler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Char char="ü"/>
            </a:pPr>
            <a:r>
              <a:rPr lang="hr-HR" noProof="1" smtClean="0"/>
              <a:t>Granulomatöz intersitisyel akciğer hastalığını (GLIDH)</a:t>
            </a:r>
          </a:p>
          <a:p>
            <a:pPr>
              <a:buFont typeface="Wingdings" charset="2"/>
              <a:buChar char="ü"/>
            </a:pPr>
            <a:r>
              <a:rPr lang="hr-HR" noProof="1" smtClean="0"/>
              <a:t>Atipik patolajik bulgular eşliğinde Crohn benzeri İBH ve malabsorbsiyon</a:t>
            </a:r>
          </a:p>
          <a:p>
            <a:pPr>
              <a:buFont typeface="Wingdings" charset="2"/>
              <a:buChar char="ü"/>
            </a:pPr>
            <a:r>
              <a:rPr lang="hr-HR" noProof="1" smtClean="0"/>
              <a:t>Glutensiz diyete yanıtsız Celiac benzeri enteropati</a:t>
            </a:r>
          </a:p>
          <a:p>
            <a:pPr>
              <a:buFont typeface="Wingdings" charset="2"/>
              <a:buChar char="ü"/>
            </a:pPr>
            <a:r>
              <a:rPr lang="hr-HR" noProof="1" smtClean="0"/>
              <a:t>Enfeksiyoz etiyolojinin gösterilemediği granülomlar</a:t>
            </a:r>
          </a:p>
          <a:p>
            <a:pPr>
              <a:buFont typeface="Wingdings" charset="2"/>
              <a:buChar char="ü"/>
            </a:pPr>
            <a:r>
              <a:rPr lang="hr-HR" noProof="1" smtClean="0"/>
              <a:t>Otoinflamasyon</a:t>
            </a:r>
            <a:endParaRPr lang="en-US" noProof="1"/>
          </a:p>
          <a:p>
            <a:pPr lvl="1"/>
            <a:r>
              <a:rPr lang="en-US" noProof="1"/>
              <a:t>FMF’e neden olan </a:t>
            </a:r>
            <a:r>
              <a:rPr lang="en-US" i="1" noProof="1"/>
              <a:t>MEFV </a:t>
            </a:r>
            <a:r>
              <a:rPr lang="en-US" noProof="1"/>
              <a:t>gen mutasyonun 1992’de keşfiyle inflamazomlardaki monogenik defektler </a:t>
            </a:r>
          </a:p>
          <a:p>
            <a:pPr lvl="1"/>
            <a:r>
              <a:rPr lang="en-US" noProof="1"/>
              <a:t>Tip 1 interferonopatiler </a:t>
            </a:r>
          </a:p>
          <a:p>
            <a:pPr lvl="1"/>
            <a:r>
              <a:rPr lang="en-US" noProof="1"/>
              <a:t>NF-kB yolağının disregü</a:t>
            </a:r>
            <a:r>
              <a:rPr lang="en-US" noProof="1"/>
              <a:t>lasyonu </a:t>
            </a:r>
            <a:endParaRPr lang="hr-HR" noProof="1" smtClean="0"/>
          </a:p>
          <a:p>
            <a:pPr>
              <a:buFont typeface="Wingdings" charset="2"/>
              <a:buChar char="ü"/>
            </a:pPr>
            <a:r>
              <a:rPr lang="hr-HR" noProof="1" smtClean="0"/>
              <a:t>Egzema, diş anomalileri, skolyoz</a:t>
            </a:r>
          </a:p>
          <a:p>
            <a:pPr>
              <a:buFont typeface="Wingdings" charset="2"/>
              <a:buChar char="ü"/>
            </a:pPr>
            <a:r>
              <a:rPr lang="hr-HR" noProof="1" smtClean="0"/>
              <a:t>Ağır </a:t>
            </a:r>
            <a:r>
              <a:rPr lang="hr-HR" noProof="1" smtClean="0"/>
              <a:t>atopik </a:t>
            </a:r>
            <a:r>
              <a:rPr lang="hr-HR" noProof="1" smtClean="0"/>
              <a:t>bulgular</a:t>
            </a:r>
          </a:p>
          <a:p>
            <a:pPr lvl="1">
              <a:buFont typeface="Courier New" charset="0"/>
              <a:buChar char="o"/>
            </a:pPr>
            <a:r>
              <a:rPr lang="en-US" noProof="1"/>
              <a:t>Ağır klinik seyir,  tedaviye direnç, ağır/tekrarlayan HSV gibi ek </a:t>
            </a:r>
            <a:r>
              <a:rPr lang="en-US" noProof="1"/>
              <a:t>klinik </a:t>
            </a:r>
            <a:r>
              <a:rPr lang="en-US" noProof="1" smtClean="0"/>
              <a:t>bulgular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40726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4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cxnSp>
        <p:nvCxnSpPr>
          <p:cNvPr id="356" name="Google Shape;356;p34"/>
          <p:cNvCxnSpPr/>
          <p:nvPr/>
        </p:nvCxnSpPr>
        <p:spPr>
          <a:xfrm rot="10800000" flipH="1">
            <a:off x="2553149" y="4596275"/>
            <a:ext cx="4037700" cy="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12" y="480533"/>
            <a:ext cx="3874838" cy="1475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23" y="2042956"/>
            <a:ext cx="2495216" cy="2466753"/>
          </a:xfrm>
          <a:prstGeom prst="rect">
            <a:avLst/>
          </a:prstGeom>
        </p:spPr>
      </p:pic>
      <p:cxnSp>
        <p:nvCxnSpPr>
          <p:cNvPr id="8" name="Google Shape;524;p45"/>
          <p:cNvCxnSpPr/>
          <p:nvPr/>
        </p:nvCxnSpPr>
        <p:spPr>
          <a:xfrm>
            <a:off x="4574415" y="701320"/>
            <a:ext cx="0" cy="29754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226" y="1864242"/>
            <a:ext cx="3318962" cy="2537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50" y="537240"/>
            <a:ext cx="3894062" cy="1132606"/>
          </a:xfrm>
          <a:prstGeom prst="rect">
            <a:avLst/>
          </a:prstGeom>
        </p:spPr>
      </p:pic>
      <p:sp>
        <p:nvSpPr>
          <p:cNvPr id="11" name="Frame 10"/>
          <p:cNvSpPr/>
          <p:nvPr/>
        </p:nvSpPr>
        <p:spPr>
          <a:xfrm>
            <a:off x="5398160" y="2351853"/>
            <a:ext cx="3033459" cy="880445"/>
          </a:xfrm>
          <a:prstGeom prst="frame">
            <a:avLst>
              <a:gd name="adj1" fmla="val 3082"/>
            </a:avLst>
          </a:prstGeom>
          <a:ln>
            <a:solidFill>
              <a:srgbClr val="00A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1133890" y="2692837"/>
            <a:ext cx="2417386" cy="730847"/>
          </a:xfrm>
          <a:prstGeom prst="frame">
            <a:avLst>
              <a:gd name="adj1" fmla="val 4537"/>
            </a:avLst>
          </a:prstGeom>
          <a:ln>
            <a:solidFill>
              <a:srgbClr val="00A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4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17</a:t>
            </a:fld>
            <a:endParaRPr lang="uk-U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78" y="559686"/>
            <a:ext cx="3908971" cy="1049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56" y="1711535"/>
            <a:ext cx="2628014" cy="2782225"/>
          </a:xfrm>
          <a:prstGeom prst="rect">
            <a:avLst/>
          </a:prstGeom>
        </p:spPr>
      </p:pic>
      <p:cxnSp>
        <p:nvCxnSpPr>
          <p:cNvPr id="8" name="Google Shape;524;p45"/>
          <p:cNvCxnSpPr/>
          <p:nvPr/>
        </p:nvCxnSpPr>
        <p:spPr>
          <a:xfrm>
            <a:off x="4574415" y="701320"/>
            <a:ext cx="0" cy="29754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9" name="Google Shape;356;p34"/>
          <p:cNvCxnSpPr/>
          <p:nvPr/>
        </p:nvCxnSpPr>
        <p:spPr>
          <a:xfrm rot="10800000" flipH="1">
            <a:off x="2553149" y="4596275"/>
            <a:ext cx="4037700" cy="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4" name="Frame 13"/>
          <p:cNvSpPr/>
          <p:nvPr/>
        </p:nvSpPr>
        <p:spPr>
          <a:xfrm>
            <a:off x="1029156" y="1711104"/>
            <a:ext cx="2500853" cy="1965615"/>
          </a:xfrm>
          <a:prstGeom prst="frame">
            <a:avLst>
              <a:gd name="adj1" fmla="val 1862"/>
            </a:avLst>
          </a:prstGeom>
          <a:ln>
            <a:solidFill>
              <a:srgbClr val="00A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50" y="584422"/>
            <a:ext cx="2734664" cy="1352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3"/>
          <a:stretch/>
        </p:blipFill>
        <p:spPr>
          <a:xfrm>
            <a:off x="4620872" y="2122700"/>
            <a:ext cx="4295677" cy="1832612"/>
          </a:xfrm>
          <a:prstGeom prst="rect">
            <a:avLst/>
          </a:prstGeom>
        </p:spPr>
      </p:pic>
      <p:sp>
        <p:nvSpPr>
          <p:cNvPr id="17" name="Frame 16"/>
          <p:cNvSpPr/>
          <p:nvPr/>
        </p:nvSpPr>
        <p:spPr>
          <a:xfrm>
            <a:off x="6115064" y="2157341"/>
            <a:ext cx="1295830" cy="1797971"/>
          </a:xfrm>
          <a:prstGeom prst="frame">
            <a:avLst>
              <a:gd name="adj1" fmla="val 1862"/>
            </a:avLst>
          </a:prstGeom>
          <a:ln>
            <a:solidFill>
              <a:srgbClr val="00A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5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18</a:t>
            </a:fld>
            <a:endParaRPr lang="uk-U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2" y="574750"/>
            <a:ext cx="4152539" cy="1232785"/>
          </a:xfrm>
          <a:prstGeom prst="rect">
            <a:avLst/>
          </a:prstGeom>
        </p:spPr>
      </p:pic>
      <p:cxnSp>
        <p:nvCxnSpPr>
          <p:cNvPr id="7" name="Google Shape;524;p45"/>
          <p:cNvCxnSpPr/>
          <p:nvPr/>
        </p:nvCxnSpPr>
        <p:spPr>
          <a:xfrm>
            <a:off x="4574415" y="701320"/>
            <a:ext cx="0" cy="29754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8" name="Google Shape;356;p34"/>
          <p:cNvCxnSpPr/>
          <p:nvPr/>
        </p:nvCxnSpPr>
        <p:spPr>
          <a:xfrm rot="10800000" flipH="1">
            <a:off x="2553149" y="4596275"/>
            <a:ext cx="4037700" cy="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4" y="1957041"/>
            <a:ext cx="3456470" cy="2561796"/>
          </a:xfrm>
          <a:prstGeom prst="rect">
            <a:avLst/>
          </a:prstGeom>
        </p:spPr>
      </p:pic>
      <p:sp>
        <p:nvSpPr>
          <p:cNvPr id="14" name="Frame 13"/>
          <p:cNvSpPr/>
          <p:nvPr/>
        </p:nvSpPr>
        <p:spPr>
          <a:xfrm>
            <a:off x="726014" y="1957041"/>
            <a:ext cx="3456470" cy="2561796"/>
          </a:xfrm>
          <a:prstGeom prst="frame">
            <a:avLst>
              <a:gd name="adj1" fmla="val 1591"/>
            </a:avLst>
          </a:prstGeom>
          <a:ln>
            <a:solidFill>
              <a:srgbClr val="00A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8"/>
          <a:stretch/>
        </p:blipFill>
        <p:spPr>
          <a:xfrm>
            <a:off x="5051842" y="616256"/>
            <a:ext cx="3548520" cy="736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1" b="26202"/>
          <a:stretch/>
        </p:blipFill>
        <p:spPr>
          <a:xfrm>
            <a:off x="4846350" y="1504414"/>
            <a:ext cx="3675053" cy="2939995"/>
          </a:xfrm>
          <a:prstGeom prst="rect">
            <a:avLst/>
          </a:prstGeom>
        </p:spPr>
      </p:pic>
      <p:sp>
        <p:nvSpPr>
          <p:cNvPr id="15" name="Frame 14"/>
          <p:cNvSpPr/>
          <p:nvPr/>
        </p:nvSpPr>
        <p:spPr>
          <a:xfrm>
            <a:off x="6460507" y="1504414"/>
            <a:ext cx="1907316" cy="1377009"/>
          </a:xfrm>
          <a:prstGeom prst="frame">
            <a:avLst>
              <a:gd name="adj1" fmla="val 2363"/>
            </a:avLst>
          </a:prstGeom>
          <a:ln>
            <a:solidFill>
              <a:srgbClr val="00A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19</a:t>
            </a:fld>
            <a:endParaRPr lang="uk-U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83" y="544918"/>
            <a:ext cx="4116455" cy="1177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1" y="2074531"/>
            <a:ext cx="3504897" cy="1540540"/>
          </a:xfrm>
          <a:prstGeom prst="rect">
            <a:avLst/>
          </a:prstGeom>
        </p:spPr>
      </p:pic>
      <p:cxnSp>
        <p:nvCxnSpPr>
          <p:cNvPr id="8" name="Google Shape;524;p45"/>
          <p:cNvCxnSpPr/>
          <p:nvPr/>
        </p:nvCxnSpPr>
        <p:spPr>
          <a:xfrm>
            <a:off x="4574415" y="701320"/>
            <a:ext cx="0" cy="29754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9" name="Google Shape;356;p34"/>
          <p:cNvCxnSpPr/>
          <p:nvPr/>
        </p:nvCxnSpPr>
        <p:spPr>
          <a:xfrm rot="10800000" flipH="1">
            <a:off x="2553149" y="4596275"/>
            <a:ext cx="4037700" cy="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50" y="544918"/>
            <a:ext cx="3874435" cy="13205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0707" y="2307265"/>
            <a:ext cx="3040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noProof="1" smtClean="0"/>
              <a:t>Eylül 2019 ile Eylül 2023 </a:t>
            </a:r>
          </a:p>
          <a:p>
            <a:pPr marL="285750" indent="-285750">
              <a:buFont typeface="Wingdings" charset="2"/>
              <a:buChar char="ü"/>
            </a:pPr>
            <a:r>
              <a:rPr lang="en-US" noProof="1" smtClean="0"/>
              <a:t>84 IEI</a:t>
            </a:r>
          </a:p>
          <a:p>
            <a:pPr marL="285750" indent="-285750">
              <a:buFont typeface="Wingdings" charset="2"/>
              <a:buChar char="ü"/>
            </a:pPr>
            <a:r>
              <a:rPr lang="en-US" noProof="1" smtClean="0"/>
              <a:t>Otoimmun tiroid hastalığı %30,9</a:t>
            </a:r>
          </a:p>
          <a:p>
            <a:pPr marL="285750" indent="-285750">
              <a:buFont typeface="Wingdings" charset="2"/>
              <a:buChar char="ü"/>
            </a:pPr>
            <a:r>
              <a:rPr lang="en-US" noProof="1" smtClean="0"/>
              <a:t>DM %20,2 </a:t>
            </a:r>
            <a:endParaRPr lang="en-US" noProof="1"/>
          </a:p>
        </p:txBody>
      </p:sp>
      <p:sp>
        <p:nvSpPr>
          <p:cNvPr id="12" name="Frame 11"/>
          <p:cNvSpPr/>
          <p:nvPr/>
        </p:nvSpPr>
        <p:spPr>
          <a:xfrm>
            <a:off x="661141" y="2074531"/>
            <a:ext cx="3504897" cy="1540540"/>
          </a:xfrm>
          <a:prstGeom prst="frame">
            <a:avLst>
              <a:gd name="adj1" fmla="val 2631"/>
            </a:avLst>
          </a:prstGeom>
          <a:ln>
            <a:solidFill>
              <a:srgbClr val="00A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5265040" y="2204039"/>
            <a:ext cx="3272905" cy="1285357"/>
          </a:xfrm>
          <a:prstGeom prst="frame">
            <a:avLst>
              <a:gd name="adj1" fmla="val 2631"/>
            </a:avLst>
          </a:prstGeom>
          <a:ln>
            <a:solidFill>
              <a:srgbClr val="00A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8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‘Errors of Immunity’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noProof="1" smtClean="0"/>
              <a:t>Doğal ve/veya kazanılmış immüniteden sorumlu hücresel ve/veya salgısal bileşenlerin sayısal ve/veya işlevsel eksiklikleri neticesinde ortaya çıkan hastalıklar</a:t>
            </a:r>
          </a:p>
        </p:txBody>
      </p:sp>
      <p:cxnSp>
        <p:nvCxnSpPr>
          <p:cNvPr id="10" name="Google Shape;442;p40"/>
          <p:cNvCxnSpPr/>
          <p:nvPr/>
        </p:nvCxnSpPr>
        <p:spPr>
          <a:xfrm flipH="1">
            <a:off x="1531620" y="1965960"/>
            <a:ext cx="6080760" cy="27432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4" name="Google Shape;419;p40"/>
          <p:cNvSpPr txBox="1"/>
          <p:nvPr/>
        </p:nvSpPr>
        <p:spPr>
          <a:xfrm>
            <a:off x="3303935" y="2201390"/>
            <a:ext cx="2434753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2000" b="1" noProof="1" smtClean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Errors of Immunity</a:t>
            </a:r>
            <a:endParaRPr lang="tr-TR" sz="2000" b="1" noProof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15" name="Google Shape;421;p40"/>
          <p:cNvCxnSpPr/>
          <p:nvPr/>
        </p:nvCxnSpPr>
        <p:spPr>
          <a:xfrm>
            <a:off x="4563299" y="2522117"/>
            <a:ext cx="17402" cy="1543223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422;p40"/>
          <p:cNvCxnSpPr/>
          <p:nvPr/>
        </p:nvCxnSpPr>
        <p:spPr>
          <a:xfrm rot="10800000">
            <a:off x="4046249" y="2849170"/>
            <a:ext cx="1034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0" name="Google Shape;416;p40"/>
          <p:cNvSpPr/>
          <p:nvPr/>
        </p:nvSpPr>
        <p:spPr>
          <a:xfrm>
            <a:off x="5085322" y="2690708"/>
            <a:ext cx="367800" cy="3336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1</a:t>
            </a:r>
            <a:endParaRPr sz="1800" b="1" dirty="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4" name="Google Shape;410;p40"/>
          <p:cNvSpPr txBox="1"/>
          <p:nvPr/>
        </p:nvSpPr>
        <p:spPr>
          <a:xfrm>
            <a:off x="5463338" y="2695682"/>
            <a:ext cx="2643142" cy="363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1600" noProof="1">
                <a:latin typeface="Times New Roman" charset="0"/>
                <a:ea typeface="Times New Roman" charset="0"/>
                <a:cs typeface="Times New Roman" charset="0"/>
              </a:rPr>
              <a:t>Primer immün yetmezlikler</a:t>
            </a:r>
          </a:p>
        </p:txBody>
      </p:sp>
      <p:cxnSp>
        <p:nvCxnSpPr>
          <p:cNvPr id="35" name="Google Shape;423;p40"/>
          <p:cNvCxnSpPr/>
          <p:nvPr/>
        </p:nvCxnSpPr>
        <p:spPr>
          <a:xfrm>
            <a:off x="3944874" y="3562206"/>
            <a:ext cx="1152877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65" name="Google Shape;417;p40"/>
          <p:cNvSpPr/>
          <p:nvPr/>
        </p:nvSpPr>
        <p:spPr>
          <a:xfrm>
            <a:off x="3579107" y="3384855"/>
            <a:ext cx="367800" cy="367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2</a:t>
            </a:r>
            <a:endParaRPr sz="1800" b="1" dirty="0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7" name="Google Shape;410;p40"/>
          <p:cNvSpPr txBox="1"/>
          <p:nvPr/>
        </p:nvSpPr>
        <p:spPr>
          <a:xfrm>
            <a:off x="886968" y="3435284"/>
            <a:ext cx="2659633" cy="363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1600" noProof="1" smtClean="0">
                <a:latin typeface="Times New Roman" charset="0"/>
                <a:ea typeface="Times New Roman" charset="0"/>
                <a:cs typeface="Times New Roman" charset="0"/>
              </a:rPr>
              <a:t>Sekonder immün </a:t>
            </a:r>
            <a:r>
              <a:rPr lang="en-US" sz="1600" noProof="1">
                <a:latin typeface="Times New Roman" charset="0"/>
                <a:ea typeface="Times New Roman" charset="0"/>
                <a:cs typeface="Times New Roman" charset="0"/>
              </a:rPr>
              <a:t>yetmezlikler</a:t>
            </a:r>
          </a:p>
        </p:txBody>
      </p:sp>
      <p:grpSp>
        <p:nvGrpSpPr>
          <p:cNvPr id="68" name="Google Shape;9277;p70"/>
          <p:cNvGrpSpPr/>
          <p:nvPr/>
        </p:nvGrpSpPr>
        <p:grpSpPr>
          <a:xfrm>
            <a:off x="3658315" y="2665781"/>
            <a:ext cx="209383" cy="366778"/>
            <a:chOff x="6275635" y="4282651"/>
            <a:chExt cx="209383" cy="366778"/>
          </a:xfrm>
        </p:grpSpPr>
        <p:sp>
          <p:nvSpPr>
            <p:cNvPr id="69" name="Google Shape;9278;p70"/>
            <p:cNvSpPr/>
            <p:nvPr/>
          </p:nvSpPr>
          <p:spPr>
            <a:xfrm>
              <a:off x="6275635" y="4282651"/>
              <a:ext cx="89162" cy="366778"/>
            </a:xfrm>
            <a:custGeom>
              <a:avLst/>
              <a:gdLst/>
              <a:ahLst/>
              <a:cxnLst/>
              <a:rect l="l" t="t" r="r" b="b"/>
              <a:pathLst>
                <a:path w="2799" h="11514" extrusionOk="0">
                  <a:moveTo>
                    <a:pt x="1382" y="1751"/>
                  </a:moveTo>
                  <a:cubicBezTo>
                    <a:pt x="1667" y="1917"/>
                    <a:pt x="1929" y="2084"/>
                    <a:pt x="2132" y="2275"/>
                  </a:cubicBezTo>
                  <a:lnTo>
                    <a:pt x="620" y="2275"/>
                  </a:lnTo>
                  <a:cubicBezTo>
                    <a:pt x="822" y="2084"/>
                    <a:pt x="1084" y="1917"/>
                    <a:pt x="1382" y="1751"/>
                  </a:cubicBezTo>
                  <a:close/>
                  <a:moveTo>
                    <a:pt x="2370" y="2620"/>
                  </a:moveTo>
                  <a:cubicBezTo>
                    <a:pt x="2465" y="2822"/>
                    <a:pt x="2489" y="3048"/>
                    <a:pt x="2382" y="3298"/>
                  </a:cubicBezTo>
                  <a:lnTo>
                    <a:pt x="381" y="3298"/>
                  </a:lnTo>
                  <a:cubicBezTo>
                    <a:pt x="298" y="3084"/>
                    <a:pt x="286" y="2858"/>
                    <a:pt x="381" y="2620"/>
                  </a:cubicBezTo>
                  <a:close/>
                  <a:moveTo>
                    <a:pt x="2144" y="3644"/>
                  </a:moveTo>
                  <a:cubicBezTo>
                    <a:pt x="1953" y="3834"/>
                    <a:pt x="1679" y="4001"/>
                    <a:pt x="1382" y="4168"/>
                  </a:cubicBezTo>
                  <a:cubicBezTo>
                    <a:pt x="1096" y="4001"/>
                    <a:pt x="822" y="3834"/>
                    <a:pt x="620" y="3644"/>
                  </a:cubicBezTo>
                  <a:close/>
                  <a:moveTo>
                    <a:pt x="2441" y="5918"/>
                  </a:moveTo>
                  <a:cubicBezTo>
                    <a:pt x="2334" y="6394"/>
                    <a:pt x="1893" y="6680"/>
                    <a:pt x="1382" y="6966"/>
                  </a:cubicBezTo>
                  <a:cubicBezTo>
                    <a:pt x="881" y="6680"/>
                    <a:pt x="429" y="6394"/>
                    <a:pt x="346" y="5918"/>
                  </a:cubicBezTo>
                  <a:close/>
                  <a:moveTo>
                    <a:pt x="1382" y="7347"/>
                  </a:moveTo>
                  <a:cubicBezTo>
                    <a:pt x="1679" y="7513"/>
                    <a:pt x="1953" y="7680"/>
                    <a:pt x="2144" y="7870"/>
                  </a:cubicBezTo>
                  <a:lnTo>
                    <a:pt x="620" y="7870"/>
                  </a:lnTo>
                  <a:cubicBezTo>
                    <a:pt x="822" y="7680"/>
                    <a:pt x="1096" y="7513"/>
                    <a:pt x="1382" y="7347"/>
                  </a:cubicBezTo>
                  <a:close/>
                  <a:moveTo>
                    <a:pt x="2394" y="8216"/>
                  </a:moveTo>
                  <a:cubicBezTo>
                    <a:pt x="2489" y="8454"/>
                    <a:pt x="2489" y="8680"/>
                    <a:pt x="2382" y="8894"/>
                  </a:cubicBezTo>
                  <a:lnTo>
                    <a:pt x="405" y="8894"/>
                  </a:lnTo>
                  <a:cubicBezTo>
                    <a:pt x="298" y="8656"/>
                    <a:pt x="298" y="8442"/>
                    <a:pt x="405" y="8216"/>
                  </a:cubicBezTo>
                  <a:close/>
                  <a:moveTo>
                    <a:pt x="2132" y="9240"/>
                  </a:moveTo>
                  <a:cubicBezTo>
                    <a:pt x="1929" y="9430"/>
                    <a:pt x="1667" y="9597"/>
                    <a:pt x="1382" y="9764"/>
                  </a:cubicBezTo>
                  <a:cubicBezTo>
                    <a:pt x="1096" y="9597"/>
                    <a:pt x="834" y="9430"/>
                    <a:pt x="620" y="9240"/>
                  </a:cubicBez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846"/>
                    <a:pt x="524" y="1251"/>
                    <a:pt x="1072" y="1560"/>
                  </a:cubicBezTo>
                  <a:cubicBezTo>
                    <a:pt x="500" y="1894"/>
                    <a:pt x="0" y="2310"/>
                    <a:pt x="0" y="2965"/>
                  </a:cubicBezTo>
                  <a:cubicBezTo>
                    <a:pt x="0" y="3644"/>
                    <a:pt x="524" y="4049"/>
                    <a:pt x="1072" y="4358"/>
                  </a:cubicBezTo>
                  <a:cubicBezTo>
                    <a:pt x="524" y="4668"/>
                    <a:pt x="0" y="5072"/>
                    <a:pt x="0" y="5763"/>
                  </a:cubicBezTo>
                  <a:cubicBezTo>
                    <a:pt x="0" y="6442"/>
                    <a:pt x="524" y="6847"/>
                    <a:pt x="1072" y="7156"/>
                  </a:cubicBezTo>
                  <a:cubicBezTo>
                    <a:pt x="524" y="7466"/>
                    <a:pt x="0" y="7870"/>
                    <a:pt x="0" y="8549"/>
                  </a:cubicBezTo>
                  <a:cubicBezTo>
                    <a:pt x="0" y="8799"/>
                    <a:pt x="72" y="9002"/>
                    <a:pt x="179" y="9180"/>
                  </a:cubicBezTo>
                  <a:cubicBezTo>
                    <a:pt x="227" y="9240"/>
                    <a:pt x="322" y="9525"/>
                    <a:pt x="1072" y="9954"/>
                  </a:cubicBezTo>
                  <a:cubicBezTo>
                    <a:pt x="524" y="10264"/>
                    <a:pt x="0" y="10668"/>
                    <a:pt x="0" y="11359"/>
                  </a:cubicBezTo>
                  <a:cubicBezTo>
                    <a:pt x="0" y="11442"/>
                    <a:pt x="72" y="11514"/>
                    <a:pt x="167" y="11514"/>
                  </a:cubicBezTo>
                  <a:cubicBezTo>
                    <a:pt x="250" y="11514"/>
                    <a:pt x="322" y="11442"/>
                    <a:pt x="322" y="11359"/>
                  </a:cubicBezTo>
                  <a:cubicBezTo>
                    <a:pt x="322" y="10776"/>
                    <a:pt x="834" y="10466"/>
                    <a:pt x="1393" y="10145"/>
                  </a:cubicBezTo>
                  <a:cubicBezTo>
                    <a:pt x="1965" y="10466"/>
                    <a:pt x="2465" y="10776"/>
                    <a:pt x="2465" y="11359"/>
                  </a:cubicBezTo>
                  <a:cubicBezTo>
                    <a:pt x="2465" y="11442"/>
                    <a:pt x="2548" y="11514"/>
                    <a:pt x="2632" y="11514"/>
                  </a:cubicBezTo>
                  <a:cubicBezTo>
                    <a:pt x="2727" y="11514"/>
                    <a:pt x="2798" y="11442"/>
                    <a:pt x="2798" y="11359"/>
                  </a:cubicBezTo>
                  <a:cubicBezTo>
                    <a:pt x="2798" y="10668"/>
                    <a:pt x="2274" y="10264"/>
                    <a:pt x="1727" y="9954"/>
                  </a:cubicBezTo>
                  <a:cubicBezTo>
                    <a:pt x="2286" y="9633"/>
                    <a:pt x="2798" y="9216"/>
                    <a:pt x="2798" y="8561"/>
                  </a:cubicBezTo>
                  <a:cubicBezTo>
                    <a:pt x="2798" y="7870"/>
                    <a:pt x="2274" y="7466"/>
                    <a:pt x="1727" y="7156"/>
                  </a:cubicBezTo>
                  <a:cubicBezTo>
                    <a:pt x="2274" y="6847"/>
                    <a:pt x="2798" y="6442"/>
                    <a:pt x="2798" y="5763"/>
                  </a:cubicBezTo>
                  <a:cubicBezTo>
                    <a:pt x="2798" y="5608"/>
                    <a:pt x="2763" y="5465"/>
                    <a:pt x="2727" y="5346"/>
                  </a:cubicBezTo>
                  <a:cubicBezTo>
                    <a:pt x="2699" y="5273"/>
                    <a:pt x="2629" y="5227"/>
                    <a:pt x="2560" y="5227"/>
                  </a:cubicBezTo>
                  <a:cubicBezTo>
                    <a:pt x="2539" y="5227"/>
                    <a:pt x="2519" y="5231"/>
                    <a:pt x="2501" y="5239"/>
                  </a:cubicBezTo>
                  <a:cubicBezTo>
                    <a:pt x="2405" y="5263"/>
                    <a:pt x="2370" y="5370"/>
                    <a:pt x="2394" y="5465"/>
                  </a:cubicBezTo>
                  <a:cubicBezTo>
                    <a:pt x="2405" y="5501"/>
                    <a:pt x="2405" y="5549"/>
                    <a:pt x="2405" y="5596"/>
                  </a:cubicBezTo>
                  <a:lnTo>
                    <a:pt x="322" y="5596"/>
                  </a:lnTo>
                  <a:cubicBezTo>
                    <a:pt x="417" y="5132"/>
                    <a:pt x="881" y="4834"/>
                    <a:pt x="1370" y="4549"/>
                  </a:cubicBezTo>
                  <a:cubicBezTo>
                    <a:pt x="1560" y="4656"/>
                    <a:pt x="1774" y="4775"/>
                    <a:pt x="1929" y="4906"/>
                  </a:cubicBezTo>
                  <a:cubicBezTo>
                    <a:pt x="1960" y="4932"/>
                    <a:pt x="1998" y="4944"/>
                    <a:pt x="2035" y="4944"/>
                  </a:cubicBezTo>
                  <a:cubicBezTo>
                    <a:pt x="2084" y="4944"/>
                    <a:pt x="2134" y="4923"/>
                    <a:pt x="2167" y="4882"/>
                  </a:cubicBezTo>
                  <a:cubicBezTo>
                    <a:pt x="2227" y="4811"/>
                    <a:pt x="2215" y="4703"/>
                    <a:pt x="2144" y="4644"/>
                  </a:cubicBezTo>
                  <a:cubicBezTo>
                    <a:pt x="2001" y="4537"/>
                    <a:pt x="1858" y="4453"/>
                    <a:pt x="1703" y="4358"/>
                  </a:cubicBezTo>
                  <a:cubicBezTo>
                    <a:pt x="2263" y="4049"/>
                    <a:pt x="2775" y="3644"/>
                    <a:pt x="2775" y="2965"/>
                  </a:cubicBezTo>
                  <a:cubicBezTo>
                    <a:pt x="2775" y="2727"/>
                    <a:pt x="2703" y="2513"/>
                    <a:pt x="2596" y="2334"/>
                  </a:cubicBezTo>
                  <a:cubicBezTo>
                    <a:pt x="2560" y="2275"/>
                    <a:pt x="2441" y="1989"/>
                    <a:pt x="1703" y="1560"/>
                  </a:cubicBezTo>
                  <a:cubicBezTo>
                    <a:pt x="2263" y="1239"/>
                    <a:pt x="2798" y="846"/>
                    <a:pt x="2798" y="167"/>
                  </a:cubicBezTo>
                  <a:cubicBezTo>
                    <a:pt x="2798" y="72"/>
                    <a:pt x="2727" y="0"/>
                    <a:pt x="2632" y="0"/>
                  </a:cubicBezTo>
                  <a:cubicBezTo>
                    <a:pt x="2548" y="0"/>
                    <a:pt x="2465" y="72"/>
                    <a:pt x="2465" y="167"/>
                  </a:cubicBezTo>
                  <a:cubicBezTo>
                    <a:pt x="2465" y="739"/>
                    <a:pt x="1965" y="1060"/>
                    <a:pt x="1393" y="1370"/>
                  </a:cubicBezTo>
                  <a:cubicBezTo>
                    <a:pt x="834" y="1060"/>
                    <a:pt x="322" y="727"/>
                    <a:pt x="322" y="167"/>
                  </a:cubicBez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279;p70"/>
            <p:cNvSpPr/>
            <p:nvPr/>
          </p:nvSpPr>
          <p:spPr>
            <a:xfrm>
              <a:off x="6395474" y="4282651"/>
              <a:ext cx="89544" cy="366778"/>
            </a:xfrm>
            <a:custGeom>
              <a:avLst/>
              <a:gdLst/>
              <a:ahLst/>
              <a:cxnLst/>
              <a:rect l="l" t="t" r="r" b="b"/>
              <a:pathLst>
                <a:path w="2811" h="11514" extrusionOk="0">
                  <a:moveTo>
                    <a:pt x="2799" y="2906"/>
                  </a:moveTo>
                  <a:cubicBezTo>
                    <a:pt x="2799" y="2912"/>
                    <a:pt x="2802" y="2914"/>
                    <a:pt x="2803" y="2914"/>
                  </a:cubicBezTo>
                  <a:cubicBezTo>
                    <a:pt x="2805" y="2914"/>
                    <a:pt x="2805" y="2912"/>
                    <a:pt x="2799" y="2906"/>
                  </a:cubicBezTo>
                  <a:close/>
                  <a:moveTo>
                    <a:pt x="2453" y="3096"/>
                  </a:moveTo>
                  <a:cubicBezTo>
                    <a:pt x="2382" y="3584"/>
                    <a:pt x="1918" y="3870"/>
                    <a:pt x="1406" y="4168"/>
                  </a:cubicBezTo>
                  <a:cubicBezTo>
                    <a:pt x="882" y="3870"/>
                    <a:pt x="417" y="3584"/>
                    <a:pt x="346" y="3096"/>
                  </a:cubicBezTo>
                  <a:close/>
                  <a:moveTo>
                    <a:pt x="1394" y="4549"/>
                  </a:moveTo>
                  <a:cubicBezTo>
                    <a:pt x="1680" y="4715"/>
                    <a:pt x="1965" y="4882"/>
                    <a:pt x="2156" y="5072"/>
                  </a:cubicBezTo>
                  <a:lnTo>
                    <a:pt x="644" y="5072"/>
                  </a:lnTo>
                  <a:cubicBezTo>
                    <a:pt x="834" y="4882"/>
                    <a:pt x="1120" y="4715"/>
                    <a:pt x="1394" y="4549"/>
                  </a:cubicBezTo>
                  <a:close/>
                  <a:moveTo>
                    <a:pt x="2394" y="5418"/>
                  </a:moveTo>
                  <a:cubicBezTo>
                    <a:pt x="2501" y="5644"/>
                    <a:pt x="2501" y="5858"/>
                    <a:pt x="2394" y="6096"/>
                  </a:cubicBezTo>
                  <a:lnTo>
                    <a:pt x="406" y="6096"/>
                  </a:lnTo>
                  <a:cubicBezTo>
                    <a:pt x="298" y="5858"/>
                    <a:pt x="298" y="5644"/>
                    <a:pt x="406" y="5418"/>
                  </a:cubicBezTo>
                  <a:close/>
                  <a:moveTo>
                    <a:pt x="2156" y="6442"/>
                  </a:moveTo>
                  <a:cubicBezTo>
                    <a:pt x="1965" y="6632"/>
                    <a:pt x="1680" y="6799"/>
                    <a:pt x="1406" y="6966"/>
                  </a:cubicBezTo>
                  <a:cubicBezTo>
                    <a:pt x="1120" y="6799"/>
                    <a:pt x="846" y="6632"/>
                    <a:pt x="644" y="6442"/>
                  </a:cubicBezTo>
                  <a:close/>
                  <a:moveTo>
                    <a:pt x="1406" y="7347"/>
                  </a:moveTo>
                  <a:cubicBezTo>
                    <a:pt x="1906" y="7632"/>
                    <a:pt x="2358" y="7918"/>
                    <a:pt x="2453" y="8382"/>
                  </a:cubicBezTo>
                  <a:lnTo>
                    <a:pt x="358" y="8382"/>
                  </a:lnTo>
                  <a:cubicBezTo>
                    <a:pt x="453" y="7918"/>
                    <a:pt x="906" y="7632"/>
                    <a:pt x="1406" y="7347"/>
                  </a:cubicBezTo>
                  <a:close/>
                  <a:moveTo>
                    <a:pt x="2442" y="8716"/>
                  </a:moveTo>
                  <a:cubicBezTo>
                    <a:pt x="2370" y="9180"/>
                    <a:pt x="1906" y="9478"/>
                    <a:pt x="1406" y="9764"/>
                  </a:cubicBezTo>
                  <a:cubicBezTo>
                    <a:pt x="894" y="9478"/>
                    <a:pt x="429" y="9192"/>
                    <a:pt x="346" y="8716"/>
                  </a:cubicBezTo>
                  <a:close/>
                  <a:moveTo>
                    <a:pt x="179" y="0"/>
                  </a:moveTo>
                  <a:cubicBezTo>
                    <a:pt x="96" y="0"/>
                    <a:pt x="13" y="72"/>
                    <a:pt x="13" y="167"/>
                  </a:cubicBezTo>
                  <a:cubicBezTo>
                    <a:pt x="13" y="858"/>
                    <a:pt x="548" y="1251"/>
                    <a:pt x="1084" y="1560"/>
                  </a:cubicBezTo>
                  <a:cubicBezTo>
                    <a:pt x="953" y="1632"/>
                    <a:pt x="834" y="1715"/>
                    <a:pt x="715" y="1786"/>
                  </a:cubicBezTo>
                  <a:cubicBezTo>
                    <a:pt x="584" y="1870"/>
                    <a:pt x="656" y="2096"/>
                    <a:pt x="822" y="2096"/>
                  </a:cubicBezTo>
                  <a:cubicBezTo>
                    <a:pt x="906" y="2096"/>
                    <a:pt x="870" y="2072"/>
                    <a:pt x="1430" y="1751"/>
                  </a:cubicBezTo>
                  <a:cubicBezTo>
                    <a:pt x="1918" y="2036"/>
                    <a:pt x="2370" y="2310"/>
                    <a:pt x="2477" y="2751"/>
                  </a:cubicBezTo>
                  <a:lnTo>
                    <a:pt x="406" y="2751"/>
                  </a:lnTo>
                  <a:cubicBezTo>
                    <a:pt x="417" y="2703"/>
                    <a:pt x="417" y="2644"/>
                    <a:pt x="429" y="2608"/>
                  </a:cubicBezTo>
                  <a:cubicBezTo>
                    <a:pt x="477" y="2513"/>
                    <a:pt x="429" y="2429"/>
                    <a:pt x="346" y="2382"/>
                  </a:cubicBezTo>
                  <a:cubicBezTo>
                    <a:pt x="320" y="2369"/>
                    <a:pt x="295" y="2363"/>
                    <a:pt x="271" y="2363"/>
                  </a:cubicBezTo>
                  <a:cubicBezTo>
                    <a:pt x="208" y="2363"/>
                    <a:pt x="154" y="2404"/>
                    <a:pt x="120" y="2465"/>
                  </a:cubicBezTo>
                  <a:cubicBezTo>
                    <a:pt x="60" y="2608"/>
                    <a:pt x="36" y="2751"/>
                    <a:pt x="13" y="2917"/>
                  </a:cubicBezTo>
                  <a:lnTo>
                    <a:pt x="13" y="2929"/>
                  </a:lnTo>
                  <a:cubicBezTo>
                    <a:pt x="1" y="3620"/>
                    <a:pt x="489" y="4013"/>
                    <a:pt x="1084" y="4358"/>
                  </a:cubicBezTo>
                  <a:cubicBezTo>
                    <a:pt x="537" y="4668"/>
                    <a:pt x="13" y="5072"/>
                    <a:pt x="13" y="5763"/>
                  </a:cubicBezTo>
                  <a:cubicBezTo>
                    <a:pt x="13" y="6442"/>
                    <a:pt x="537" y="6847"/>
                    <a:pt x="1084" y="7156"/>
                  </a:cubicBezTo>
                  <a:cubicBezTo>
                    <a:pt x="513" y="7501"/>
                    <a:pt x="13" y="7882"/>
                    <a:pt x="13" y="8561"/>
                  </a:cubicBezTo>
                  <a:cubicBezTo>
                    <a:pt x="13" y="9240"/>
                    <a:pt x="537" y="9644"/>
                    <a:pt x="1084" y="9954"/>
                  </a:cubicBezTo>
                  <a:cubicBezTo>
                    <a:pt x="537" y="10264"/>
                    <a:pt x="13" y="10668"/>
                    <a:pt x="13" y="11359"/>
                  </a:cubicBezTo>
                  <a:cubicBezTo>
                    <a:pt x="13" y="11442"/>
                    <a:pt x="96" y="11514"/>
                    <a:pt x="179" y="11514"/>
                  </a:cubicBezTo>
                  <a:cubicBezTo>
                    <a:pt x="275" y="11514"/>
                    <a:pt x="346" y="11442"/>
                    <a:pt x="346" y="11359"/>
                  </a:cubicBezTo>
                  <a:cubicBezTo>
                    <a:pt x="346" y="10776"/>
                    <a:pt x="846" y="10466"/>
                    <a:pt x="1418" y="10145"/>
                  </a:cubicBezTo>
                  <a:cubicBezTo>
                    <a:pt x="1977" y="10466"/>
                    <a:pt x="2489" y="10776"/>
                    <a:pt x="2489" y="11359"/>
                  </a:cubicBezTo>
                  <a:cubicBezTo>
                    <a:pt x="2489" y="11442"/>
                    <a:pt x="2561" y="11514"/>
                    <a:pt x="2656" y="11514"/>
                  </a:cubicBezTo>
                  <a:cubicBezTo>
                    <a:pt x="2739" y="11514"/>
                    <a:pt x="2811" y="11442"/>
                    <a:pt x="2811" y="11359"/>
                  </a:cubicBezTo>
                  <a:cubicBezTo>
                    <a:pt x="2811" y="10668"/>
                    <a:pt x="2299" y="10264"/>
                    <a:pt x="1739" y="9954"/>
                  </a:cubicBezTo>
                  <a:cubicBezTo>
                    <a:pt x="2322" y="9609"/>
                    <a:pt x="2811" y="9228"/>
                    <a:pt x="2811" y="8537"/>
                  </a:cubicBezTo>
                  <a:cubicBezTo>
                    <a:pt x="2811" y="7859"/>
                    <a:pt x="2299" y="7466"/>
                    <a:pt x="1739" y="7144"/>
                  </a:cubicBezTo>
                  <a:cubicBezTo>
                    <a:pt x="2299" y="6835"/>
                    <a:pt x="2811" y="6430"/>
                    <a:pt x="2811" y="5739"/>
                  </a:cubicBezTo>
                  <a:cubicBezTo>
                    <a:pt x="2811" y="5061"/>
                    <a:pt x="2299" y="4656"/>
                    <a:pt x="1739" y="4346"/>
                  </a:cubicBezTo>
                  <a:cubicBezTo>
                    <a:pt x="2358" y="4001"/>
                    <a:pt x="2799" y="3632"/>
                    <a:pt x="2799" y="2906"/>
                  </a:cubicBezTo>
                  <a:cubicBezTo>
                    <a:pt x="2775" y="2251"/>
                    <a:pt x="2263" y="1870"/>
                    <a:pt x="1739" y="1560"/>
                  </a:cubicBezTo>
                  <a:cubicBezTo>
                    <a:pt x="2299" y="1251"/>
                    <a:pt x="2811" y="846"/>
                    <a:pt x="2811" y="167"/>
                  </a:cubicBezTo>
                  <a:cubicBezTo>
                    <a:pt x="2811" y="72"/>
                    <a:pt x="2739" y="0"/>
                    <a:pt x="2656" y="0"/>
                  </a:cubicBezTo>
                  <a:cubicBezTo>
                    <a:pt x="2561" y="0"/>
                    <a:pt x="2489" y="72"/>
                    <a:pt x="2489" y="167"/>
                  </a:cubicBezTo>
                  <a:cubicBezTo>
                    <a:pt x="2489" y="739"/>
                    <a:pt x="1977" y="1060"/>
                    <a:pt x="1418" y="1370"/>
                  </a:cubicBezTo>
                  <a:cubicBezTo>
                    <a:pt x="846" y="1060"/>
                    <a:pt x="346" y="727"/>
                    <a:pt x="346" y="167"/>
                  </a:cubicBezTo>
                  <a:cubicBezTo>
                    <a:pt x="346" y="72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9586;p70"/>
          <p:cNvGrpSpPr/>
          <p:nvPr/>
        </p:nvGrpSpPr>
        <p:grpSpPr>
          <a:xfrm>
            <a:off x="5197093" y="3427202"/>
            <a:ext cx="390287" cy="367065"/>
            <a:chOff x="6649231" y="1500021"/>
            <a:chExt cx="390287" cy="367065"/>
          </a:xfrm>
        </p:grpSpPr>
        <p:sp>
          <p:nvSpPr>
            <p:cNvPr id="76" name="Google Shape;9587;p70"/>
            <p:cNvSpPr/>
            <p:nvPr/>
          </p:nvSpPr>
          <p:spPr>
            <a:xfrm>
              <a:off x="6649231" y="1500021"/>
              <a:ext cx="390287" cy="367065"/>
            </a:xfrm>
            <a:custGeom>
              <a:avLst/>
              <a:gdLst/>
              <a:ahLst/>
              <a:cxnLst/>
              <a:rect l="l" t="t" r="r" b="b"/>
              <a:pathLst>
                <a:path w="12252" h="11523" extrusionOk="0">
                  <a:moveTo>
                    <a:pt x="2393" y="6022"/>
                  </a:moveTo>
                  <a:lnTo>
                    <a:pt x="5775" y="9391"/>
                  </a:lnTo>
                  <a:lnTo>
                    <a:pt x="4691" y="10487"/>
                  </a:lnTo>
                  <a:cubicBezTo>
                    <a:pt x="4221" y="10951"/>
                    <a:pt x="3611" y="11183"/>
                    <a:pt x="3000" y="11183"/>
                  </a:cubicBezTo>
                  <a:cubicBezTo>
                    <a:pt x="2390" y="11183"/>
                    <a:pt x="1780" y="10951"/>
                    <a:pt x="1310" y="10487"/>
                  </a:cubicBezTo>
                  <a:cubicBezTo>
                    <a:pt x="369" y="9546"/>
                    <a:pt x="369" y="8046"/>
                    <a:pt x="1310" y="7105"/>
                  </a:cubicBezTo>
                  <a:lnTo>
                    <a:pt x="2393" y="6022"/>
                  </a:lnTo>
                  <a:close/>
                  <a:moveTo>
                    <a:pt x="3000" y="331"/>
                  </a:moveTo>
                  <a:cubicBezTo>
                    <a:pt x="3608" y="331"/>
                    <a:pt x="4203" y="557"/>
                    <a:pt x="4667" y="1021"/>
                  </a:cubicBezTo>
                  <a:lnTo>
                    <a:pt x="10763" y="7105"/>
                  </a:lnTo>
                  <a:cubicBezTo>
                    <a:pt x="11680" y="8046"/>
                    <a:pt x="11680" y="9546"/>
                    <a:pt x="10763" y="10463"/>
                  </a:cubicBezTo>
                  <a:lnTo>
                    <a:pt x="10728" y="10499"/>
                  </a:lnTo>
                  <a:cubicBezTo>
                    <a:pt x="10263" y="10957"/>
                    <a:pt x="9656" y="11186"/>
                    <a:pt x="9050" y="11186"/>
                  </a:cubicBezTo>
                  <a:cubicBezTo>
                    <a:pt x="8445" y="11186"/>
                    <a:pt x="7840" y="10957"/>
                    <a:pt x="7382" y="10499"/>
                  </a:cubicBezTo>
                  <a:lnTo>
                    <a:pt x="1286" y="4415"/>
                  </a:lnTo>
                  <a:cubicBezTo>
                    <a:pt x="369" y="3486"/>
                    <a:pt x="369" y="1986"/>
                    <a:pt x="1286" y="1057"/>
                  </a:cubicBezTo>
                  <a:cubicBezTo>
                    <a:pt x="1310" y="1045"/>
                    <a:pt x="1929" y="331"/>
                    <a:pt x="3000" y="331"/>
                  </a:cubicBezTo>
                  <a:close/>
                  <a:moveTo>
                    <a:pt x="2999" y="0"/>
                  </a:moveTo>
                  <a:cubicBezTo>
                    <a:pt x="2307" y="0"/>
                    <a:pt x="1613" y="265"/>
                    <a:pt x="1084" y="795"/>
                  </a:cubicBezTo>
                  <a:lnTo>
                    <a:pt x="1060" y="819"/>
                  </a:lnTo>
                  <a:cubicBezTo>
                    <a:pt x="0" y="1879"/>
                    <a:pt x="0" y="3593"/>
                    <a:pt x="1060" y="4641"/>
                  </a:cubicBezTo>
                  <a:lnTo>
                    <a:pt x="2167" y="5760"/>
                  </a:lnTo>
                  <a:lnTo>
                    <a:pt x="1084" y="6855"/>
                  </a:lnTo>
                  <a:cubicBezTo>
                    <a:pt x="24" y="7903"/>
                    <a:pt x="24" y="9653"/>
                    <a:pt x="1084" y="10701"/>
                  </a:cubicBezTo>
                  <a:cubicBezTo>
                    <a:pt x="1613" y="11231"/>
                    <a:pt x="2313" y="11496"/>
                    <a:pt x="3012" y="11496"/>
                  </a:cubicBezTo>
                  <a:cubicBezTo>
                    <a:pt x="3712" y="11496"/>
                    <a:pt x="4411" y="11231"/>
                    <a:pt x="4941" y="10701"/>
                  </a:cubicBezTo>
                  <a:lnTo>
                    <a:pt x="6025" y="9618"/>
                  </a:lnTo>
                  <a:lnTo>
                    <a:pt x="7144" y="10737"/>
                  </a:lnTo>
                  <a:cubicBezTo>
                    <a:pt x="7674" y="11261"/>
                    <a:pt x="8364" y="11523"/>
                    <a:pt x="9055" y="11523"/>
                  </a:cubicBezTo>
                  <a:cubicBezTo>
                    <a:pt x="9745" y="11523"/>
                    <a:pt x="10436" y="11261"/>
                    <a:pt x="10966" y="10737"/>
                  </a:cubicBezTo>
                  <a:lnTo>
                    <a:pt x="11001" y="10701"/>
                  </a:lnTo>
                  <a:cubicBezTo>
                    <a:pt x="12037" y="9653"/>
                    <a:pt x="12037" y="7939"/>
                    <a:pt x="11001" y="6879"/>
                  </a:cubicBezTo>
                  <a:lnTo>
                    <a:pt x="6263" y="2141"/>
                  </a:lnTo>
                  <a:lnTo>
                    <a:pt x="7370" y="1045"/>
                  </a:lnTo>
                  <a:cubicBezTo>
                    <a:pt x="7811" y="593"/>
                    <a:pt x="8418" y="343"/>
                    <a:pt x="9049" y="343"/>
                  </a:cubicBezTo>
                  <a:cubicBezTo>
                    <a:pt x="11156" y="343"/>
                    <a:pt x="12252" y="2914"/>
                    <a:pt x="10728" y="4427"/>
                  </a:cubicBezTo>
                  <a:lnTo>
                    <a:pt x="9989" y="5165"/>
                  </a:lnTo>
                  <a:cubicBezTo>
                    <a:pt x="9882" y="5272"/>
                    <a:pt x="9954" y="5451"/>
                    <a:pt x="10108" y="5451"/>
                  </a:cubicBezTo>
                  <a:cubicBezTo>
                    <a:pt x="10228" y="5451"/>
                    <a:pt x="10204" y="5391"/>
                    <a:pt x="10966" y="4641"/>
                  </a:cubicBezTo>
                  <a:cubicBezTo>
                    <a:pt x="11490" y="4129"/>
                    <a:pt x="11775" y="3450"/>
                    <a:pt x="11775" y="2724"/>
                  </a:cubicBezTo>
                  <a:cubicBezTo>
                    <a:pt x="11775" y="1224"/>
                    <a:pt x="10549" y="9"/>
                    <a:pt x="9049" y="9"/>
                  </a:cubicBezTo>
                  <a:cubicBezTo>
                    <a:pt x="8323" y="9"/>
                    <a:pt x="7632" y="283"/>
                    <a:pt x="7132" y="807"/>
                  </a:cubicBezTo>
                  <a:lnTo>
                    <a:pt x="6025" y="1914"/>
                  </a:lnTo>
                  <a:lnTo>
                    <a:pt x="4905" y="795"/>
                  </a:lnTo>
                  <a:cubicBezTo>
                    <a:pt x="4382" y="265"/>
                    <a:pt x="3691" y="0"/>
                    <a:pt x="29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588;p70"/>
            <p:cNvSpPr/>
            <p:nvPr/>
          </p:nvSpPr>
          <p:spPr>
            <a:xfrm>
              <a:off x="6759194" y="1602435"/>
              <a:ext cx="161983" cy="161409"/>
            </a:xfrm>
            <a:custGeom>
              <a:avLst/>
              <a:gdLst/>
              <a:ahLst/>
              <a:cxnLst/>
              <a:rect l="l" t="t" r="r" b="b"/>
              <a:pathLst>
                <a:path w="5085" h="5067" extrusionOk="0">
                  <a:moveTo>
                    <a:pt x="2192" y="0"/>
                  </a:moveTo>
                  <a:cubicBezTo>
                    <a:pt x="2147" y="0"/>
                    <a:pt x="2102" y="15"/>
                    <a:pt x="2073" y="45"/>
                  </a:cubicBezTo>
                  <a:lnTo>
                    <a:pt x="60" y="2057"/>
                  </a:lnTo>
                  <a:cubicBezTo>
                    <a:pt x="1" y="2116"/>
                    <a:pt x="1" y="2236"/>
                    <a:pt x="60" y="2295"/>
                  </a:cubicBezTo>
                  <a:lnTo>
                    <a:pt x="501" y="2747"/>
                  </a:lnTo>
                  <a:cubicBezTo>
                    <a:pt x="531" y="2771"/>
                    <a:pt x="575" y="2783"/>
                    <a:pt x="620" y="2783"/>
                  </a:cubicBezTo>
                  <a:cubicBezTo>
                    <a:pt x="665" y="2783"/>
                    <a:pt x="709" y="2771"/>
                    <a:pt x="739" y="2747"/>
                  </a:cubicBezTo>
                  <a:cubicBezTo>
                    <a:pt x="799" y="2688"/>
                    <a:pt x="799" y="2569"/>
                    <a:pt x="739" y="2497"/>
                  </a:cubicBezTo>
                  <a:lnTo>
                    <a:pt x="418" y="2176"/>
                  </a:lnTo>
                  <a:lnTo>
                    <a:pt x="2192" y="402"/>
                  </a:lnTo>
                  <a:lnTo>
                    <a:pt x="4668" y="2890"/>
                  </a:lnTo>
                  <a:lnTo>
                    <a:pt x="2906" y="4664"/>
                  </a:lnTo>
                  <a:lnTo>
                    <a:pt x="1322" y="3081"/>
                  </a:lnTo>
                  <a:cubicBezTo>
                    <a:pt x="1293" y="3051"/>
                    <a:pt x="1248" y="3036"/>
                    <a:pt x="1203" y="3036"/>
                  </a:cubicBezTo>
                  <a:cubicBezTo>
                    <a:pt x="1159" y="3036"/>
                    <a:pt x="1114" y="3051"/>
                    <a:pt x="1084" y="3081"/>
                  </a:cubicBezTo>
                  <a:cubicBezTo>
                    <a:pt x="1025" y="3140"/>
                    <a:pt x="1025" y="3259"/>
                    <a:pt x="1084" y="3319"/>
                  </a:cubicBezTo>
                  <a:lnTo>
                    <a:pt x="2787" y="5022"/>
                  </a:lnTo>
                  <a:cubicBezTo>
                    <a:pt x="2817" y="5051"/>
                    <a:pt x="2861" y="5066"/>
                    <a:pt x="2906" y="5066"/>
                  </a:cubicBezTo>
                  <a:cubicBezTo>
                    <a:pt x="2951" y="5066"/>
                    <a:pt x="2995" y="5051"/>
                    <a:pt x="3025" y="5022"/>
                  </a:cubicBezTo>
                  <a:lnTo>
                    <a:pt x="5025" y="3009"/>
                  </a:lnTo>
                  <a:cubicBezTo>
                    <a:pt x="5085" y="2938"/>
                    <a:pt x="5085" y="2831"/>
                    <a:pt x="5025" y="2771"/>
                  </a:cubicBezTo>
                  <a:lnTo>
                    <a:pt x="2311" y="45"/>
                  </a:lnTo>
                  <a:cubicBezTo>
                    <a:pt x="2281" y="15"/>
                    <a:pt x="2236" y="0"/>
                    <a:pt x="219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589;p70"/>
            <p:cNvSpPr/>
            <p:nvPr/>
          </p:nvSpPr>
          <p:spPr>
            <a:xfrm>
              <a:off x="6718229" y="1625179"/>
              <a:ext cx="15227" cy="14239"/>
            </a:xfrm>
            <a:custGeom>
              <a:avLst/>
              <a:gdLst/>
              <a:ahLst/>
              <a:cxnLst/>
              <a:rect l="l" t="t" r="r" b="b"/>
              <a:pathLst>
                <a:path w="478" h="447" extrusionOk="0">
                  <a:moveTo>
                    <a:pt x="180" y="0"/>
                  </a:moveTo>
                  <a:cubicBezTo>
                    <a:pt x="135" y="0"/>
                    <a:pt x="90" y="15"/>
                    <a:pt x="61" y="45"/>
                  </a:cubicBezTo>
                  <a:cubicBezTo>
                    <a:pt x="1" y="105"/>
                    <a:pt x="1" y="224"/>
                    <a:pt x="61" y="283"/>
                  </a:cubicBezTo>
                  <a:lnTo>
                    <a:pt x="180" y="402"/>
                  </a:lnTo>
                  <a:cubicBezTo>
                    <a:pt x="209" y="432"/>
                    <a:pt x="254" y="447"/>
                    <a:pt x="299" y="447"/>
                  </a:cubicBezTo>
                  <a:cubicBezTo>
                    <a:pt x="343" y="447"/>
                    <a:pt x="388" y="432"/>
                    <a:pt x="418" y="402"/>
                  </a:cubicBezTo>
                  <a:cubicBezTo>
                    <a:pt x="477" y="343"/>
                    <a:pt x="477" y="224"/>
                    <a:pt x="418" y="164"/>
                  </a:cubicBezTo>
                  <a:lnTo>
                    <a:pt x="299" y="45"/>
                  </a:lnTo>
                  <a:cubicBezTo>
                    <a:pt x="269" y="15"/>
                    <a:pt x="224" y="0"/>
                    <a:pt x="1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590;p70"/>
            <p:cNvSpPr/>
            <p:nvPr/>
          </p:nvSpPr>
          <p:spPr>
            <a:xfrm>
              <a:off x="6712176" y="1588005"/>
              <a:ext cx="16533" cy="14048"/>
            </a:xfrm>
            <a:custGeom>
              <a:avLst/>
              <a:gdLst/>
              <a:ahLst/>
              <a:cxnLst/>
              <a:rect l="l" t="t" r="r" b="b"/>
              <a:pathLst>
                <a:path w="519" h="441" extrusionOk="0">
                  <a:moveTo>
                    <a:pt x="179" y="1"/>
                  </a:moveTo>
                  <a:cubicBezTo>
                    <a:pt x="134" y="1"/>
                    <a:pt x="90" y="16"/>
                    <a:pt x="60" y="45"/>
                  </a:cubicBezTo>
                  <a:cubicBezTo>
                    <a:pt x="0" y="93"/>
                    <a:pt x="0" y="224"/>
                    <a:pt x="60" y="283"/>
                  </a:cubicBezTo>
                  <a:cubicBezTo>
                    <a:pt x="155" y="355"/>
                    <a:pt x="191" y="438"/>
                    <a:pt x="298" y="438"/>
                  </a:cubicBezTo>
                  <a:cubicBezTo>
                    <a:pt x="307" y="440"/>
                    <a:pt x="315" y="440"/>
                    <a:pt x="323" y="440"/>
                  </a:cubicBezTo>
                  <a:cubicBezTo>
                    <a:pt x="460" y="440"/>
                    <a:pt x="518" y="254"/>
                    <a:pt x="417" y="164"/>
                  </a:cubicBezTo>
                  <a:lnTo>
                    <a:pt x="298" y="45"/>
                  </a:lnTo>
                  <a:cubicBezTo>
                    <a:pt x="268" y="16"/>
                    <a:pt x="224" y="1"/>
                    <a:pt x="1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591;p70"/>
            <p:cNvSpPr/>
            <p:nvPr/>
          </p:nvSpPr>
          <p:spPr>
            <a:xfrm>
              <a:off x="6744796" y="1555003"/>
              <a:ext cx="16628" cy="14367"/>
            </a:xfrm>
            <a:custGeom>
              <a:avLst/>
              <a:gdLst/>
              <a:ahLst/>
              <a:cxnLst/>
              <a:rect l="l" t="t" r="r" b="b"/>
              <a:pathLst>
                <a:path w="522" h="451" extrusionOk="0">
                  <a:moveTo>
                    <a:pt x="179" y="1"/>
                  </a:moveTo>
                  <a:cubicBezTo>
                    <a:pt x="134" y="1"/>
                    <a:pt x="90" y="16"/>
                    <a:pt x="60" y="45"/>
                  </a:cubicBezTo>
                  <a:cubicBezTo>
                    <a:pt x="0" y="105"/>
                    <a:pt x="0" y="224"/>
                    <a:pt x="60" y="284"/>
                  </a:cubicBezTo>
                  <a:cubicBezTo>
                    <a:pt x="155" y="367"/>
                    <a:pt x="203" y="450"/>
                    <a:pt x="298" y="450"/>
                  </a:cubicBezTo>
                  <a:cubicBezTo>
                    <a:pt x="303" y="451"/>
                    <a:pt x="307" y="451"/>
                    <a:pt x="312" y="451"/>
                  </a:cubicBezTo>
                  <a:cubicBezTo>
                    <a:pt x="457" y="451"/>
                    <a:pt x="521" y="268"/>
                    <a:pt x="417" y="165"/>
                  </a:cubicBezTo>
                  <a:lnTo>
                    <a:pt x="298" y="45"/>
                  </a:lnTo>
                  <a:cubicBezTo>
                    <a:pt x="268" y="16"/>
                    <a:pt x="224" y="1"/>
                    <a:pt x="1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592;p70"/>
            <p:cNvSpPr/>
            <p:nvPr/>
          </p:nvSpPr>
          <p:spPr>
            <a:xfrm>
              <a:off x="6750115" y="1593707"/>
              <a:ext cx="15577" cy="13952"/>
            </a:xfrm>
            <a:custGeom>
              <a:avLst/>
              <a:gdLst/>
              <a:ahLst/>
              <a:cxnLst/>
              <a:rect l="l" t="t" r="r" b="b"/>
              <a:pathLst>
                <a:path w="489" h="438" extrusionOk="0">
                  <a:moveTo>
                    <a:pt x="179" y="0"/>
                  </a:moveTo>
                  <a:cubicBezTo>
                    <a:pt x="134" y="0"/>
                    <a:pt x="89" y="15"/>
                    <a:pt x="60" y="45"/>
                  </a:cubicBezTo>
                  <a:cubicBezTo>
                    <a:pt x="0" y="93"/>
                    <a:pt x="0" y="212"/>
                    <a:pt x="60" y="283"/>
                  </a:cubicBezTo>
                  <a:cubicBezTo>
                    <a:pt x="155" y="354"/>
                    <a:pt x="191" y="438"/>
                    <a:pt x="298" y="438"/>
                  </a:cubicBezTo>
                  <a:cubicBezTo>
                    <a:pt x="345" y="438"/>
                    <a:pt x="393" y="426"/>
                    <a:pt x="417" y="402"/>
                  </a:cubicBezTo>
                  <a:cubicBezTo>
                    <a:pt x="488" y="319"/>
                    <a:pt x="488" y="212"/>
                    <a:pt x="417" y="164"/>
                  </a:cubicBezTo>
                  <a:lnTo>
                    <a:pt x="298" y="45"/>
                  </a:lnTo>
                  <a:cubicBezTo>
                    <a:pt x="268" y="15"/>
                    <a:pt x="223" y="0"/>
                    <a:pt x="1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593;p70"/>
            <p:cNvSpPr/>
            <p:nvPr/>
          </p:nvSpPr>
          <p:spPr>
            <a:xfrm>
              <a:off x="6782353" y="1561852"/>
              <a:ext cx="16692" cy="14335"/>
            </a:xfrm>
            <a:custGeom>
              <a:avLst/>
              <a:gdLst/>
              <a:ahLst/>
              <a:cxnLst/>
              <a:rect l="l" t="t" r="r" b="b"/>
              <a:pathLst>
                <a:path w="524" h="450" extrusionOk="0">
                  <a:moveTo>
                    <a:pt x="179" y="0"/>
                  </a:moveTo>
                  <a:cubicBezTo>
                    <a:pt x="134" y="0"/>
                    <a:pt x="89" y="15"/>
                    <a:pt x="60" y="45"/>
                  </a:cubicBezTo>
                  <a:cubicBezTo>
                    <a:pt x="0" y="104"/>
                    <a:pt x="0" y="223"/>
                    <a:pt x="60" y="283"/>
                  </a:cubicBezTo>
                  <a:cubicBezTo>
                    <a:pt x="155" y="354"/>
                    <a:pt x="179" y="450"/>
                    <a:pt x="298" y="450"/>
                  </a:cubicBezTo>
                  <a:cubicBezTo>
                    <a:pt x="453" y="450"/>
                    <a:pt x="524" y="271"/>
                    <a:pt x="417" y="164"/>
                  </a:cubicBezTo>
                  <a:lnTo>
                    <a:pt x="298" y="45"/>
                  </a:lnTo>
                  <a:cubicBezTo>
                    <a:pt x="268" y="15"/>
                    <a:pt x="223" y="0"/>
                    <a:pt x="1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594;p70"/>
            <p:cNvSpPr/>
            <p:nvPr/>
          </p:nvSpPr>
          <p:spPr>
            <a:xfrm>
              <a:off x="6884735" y="1791686"/>
              <a:ext cx="15227" cy="14239"/>
            </a:xfrm>
            <a:custGeom>
              <a:avLst/>
              <a:gdLst/>
              <a:ahLst/>
              <a:cxnLst/>
              <a:rect l="l" t="t" r="r" b="b"/>
              <a:pathLst>
                <a:path w="478" h="447" extrusionOk="0">
                  <a:moveTo>
                    <a:pt x="179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4"/>
                    <a:pt x="60" y="283"/>
                  </a:cubicBezTo>
                  <a:lnTo>
                    <a:pt x="179" y="402"/>
                  </a:lnTo>
                  <a:cubicBezTo>
                    <a:pt x="209" y="432"/>
                    <a:pt x="254" y="447"/>
                    <a:pt x="298" y="447"/>
                  </a:cubicBezTo>
                  <a:cubicBezTo>
                    <a:pt x="343" y="447"/>
                    <a:pt x="388" y="432"/>
                    <a:pt x="418" y="402"/>
                  </a:cubicBezTo>
                  <a:cubicBezTo>
                    <a:pt x="477" y="343"/>
                    <a:pt x="477" y="224"/>
                    <a:pt x="418" y="164"/>
                  </a:cubicBezTo>
                  <a:lnTo>
                    <a:pt x="298" y="45"/>
                  </a:lnTo>
                  <a:cubicBezTo>
                    <a:pt x="269" y="15"/>
                    <a:pt x="224" y="0"/>
                    <a:pt x="1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595;p70"/>
            <p:cNvSpPr/>
            <p:nvPr/>
          </p:nvSpPr>
          <p:spPr>
            <a:xfrm>
              <a:off x="6922292" y="1797738"/>
              <a:ext cx="15195" cy="14271"/>
            </a:xfrm>
            <a:custGeom>
              <a:avLst/>
              <a:gdLst/>
              <a:ahLst/>
              <a:cxnLst/>
              <a:rect l="l" t="t" r="r" b="b"/>
              <a:pathLst>
                <a:path w="477" h="448" extrusionOk="0">
                  <a:moveTo>
                    <a:pt x="179" y="1"/>
                  </a:moveTo>
                  <a:cubicBezTo>
                    <a:pt x="134" y="1"/>
                    <a:pt x="90" y="16"/>
                    <a:pt x="60" y="45"/>
                  </a:cubicBezTo>
                  <a:cubicBezTo>
                    <a:pt x="1" y="105"/>
                    <a:pt x="1" y="224"/>
                    <a:pt x="60" y="284"/>
                  </a:cubicBezTo>
                  <a:lnTo>
                    <a:pt x="179" y="403"/>
                  </a:lnTo>
                  <a:cubicBezTo>
                    <a:pt x="209" y="432"/>
                    <a:pt x="254" y="447"/>
                    <a:pt x="298" y="447"/>
                  </a:cubicBezTo>
                  <a:cubicBezTo>
                    <a:pt x="343" y="447"/>
                    <a:pt x="387" y="432"/>
                    <a:pt x="417" y="403"/>
                  </a:cubicBezTo>
                  <a:cubicBezTo>
                    <a:pt x="477" y="343"/>
                    <a:pt x="477" y="224"/>
                    <a:pt x="417" y="165"/>
                  </a:cubicBezTo>
                  <a:lnTo>
                    <a:pt x="298" y="45"/>
                  </a:lnTo>
                  <a:cubicBezTo>
                    <a:pt x="268" y="16"/>
                    <a:pt x="224" y="1"/>
                    <a:pt x="1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9596;p70"/>
            <p:cNvSpPr/>
            <p:nvPr/>
          </p:nvSpPr>
          <p:spPr>
            <a:xfrm>
              <a:off x="6954911" y="1765118"/>
              <a:ext cx="15195" cy="14271"/>
            </a:xfrm>
            <a:custGeom>
              <a:avLst/>
              <a:gdLst/>
              <a:ahLst/>
              <a:cxnLst/>
              <a:rect l="l" t="t" r="r" b="b"/>
              <a:pathLst>
                <a:path w="477" h="448" extrusionOk="0">
                  <a:moveTo>
                    <a:pt x="179" y="1"/>
                  </a:moveTo>
                  <a:cubicBezTo>
                    <a:pt x="134" y="1"/>
                    <a:pt x="90" y="16"/>
                    <a:pt x="60" y="46"/>
                  </a:cubicBezTo>
                  <a:cubicBezTo>
                    <a:pt x="0" y="105"/>
                    <a:pt x="0" y="224"/>
                    <a:pt x="60" y="284"/>
                  </a:cubicBezTo>
                  <a:lnTo>
                    <a:pt x="179" y="403"/>
                  </a:lnTo>
                  <a:cubicBezTo>
                    <a:pt x="209" y="432"/>
                    <a:pt x="253" y="447"/>
                    <a:pt x="298" y="447"/>
                  </a:cubicBezTo>
                  <a:cubicBezTo>
                    <a:pt x="343" y="447"/>
                    <a:pt x="387" y="432"/>
                    <a:pt x="417" y="403"/>
                  </a:cubicBezTo>
                  <a:cubicBezTo>
                    <a:pt x="477" y="343"/>
                    <a:pt x="477" y="224"/>
                    <a:pt x="417" y="165"/>
                  </a:cubicBezTo>
                  <a:lnTo>
                    <a:pt x="298" y="46"/>
                  </a:lnTo>
                  <a:cubicBezTo>
                    <a:pt x="268" y="16"/>
                    <a:pt x="224" y="1"/>
                    <a:pt x="1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9597;p70"/>
            <p:cNvSpPr/>
            <p:nvPr/>
          </p:nvSpPr>
          <p:spPr>
            <a:xfrm>
              <a:off x="6916590" y="1759831"/>
              <a:ext cx="16724" cy="14335"/>
            </a:xfrm>
            <a:custGeom>
              <a:avLst/>
              <a:gdLst/>
              <a:ahLst/>
              <a:cxnLst/>
              <a:rect l="l" t="t" r="r" b="b"/>
              <a:pathLst>
                <a:path w="525" h="450" extrusionOk="0">
                  <a:moveTo>
                    <a:pt x="180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3"/>
                    <a:pt x="60" y="283"/>
                  </a:cubicBezTo>
                  <a:cubicBezTo>
                    <a:pt x="144" y="366"/>
                    <a:pt x="191" y="450"/>
                    <a:pt x="299" y="450"/>
                  </a:cubicBezTo>
                  <a:cubicBezTo>
                    <a:pt x="441" y="450"/>
                    <a:pt x="525" y="271"/>
                    <a:pt x="418" y="164"/>
                  </a:cubicBezTo>
                  <a:lnTo>
                    <a:pt x="299" y="45"/>
                  </a:lnTo>
                  <a:cubicBezTo>
                    <a:pt x="269" y="15"/>
                    <a:pt x="224" y="0"/>
                    <a:pt x="1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598;p70"/>
            <p:cNvSpPr/>
            <p:nvPr/>
          </p:nvSpPr>
          <p:spPr>
            <a:xfrm>
              <a:off x="6948477" y="1727593"/>
              <a:ext cx="16979" cy="14367"/>
            </a:xfrm>
            <a:custGeom>
              <a:avLst/>
              <a:gdLst/>
              <a:ahLst/>
              <a:cxnLst/>
              <a:rect l="l" t="t" r="r" b="b"/>
              <a:pathLst>
                <a:path w="533" h="451" extrusionOk="0">
                  <a:moveTo>
                    <a:pt x="179" y="0"/>
                  </a:moveTo>
                  <a:cubicBezTo>
                    <a:pt x="134" y="0"/>
                    <a:pt x="89" y="15"/>
                    <a:pt x="60" y="45"/>
                  </a:cubicBezTo>
                  <a:cubicBezTo>
                    <a:pt x="0" y="104"/>
                    <a:pt x="0" y="223"/>
                    <a:pt x="60" y="283"/>
                  </a:cubicBezTo>
                  <a:cubicBezTo>
                    <a:pt x="143" y="366"/>
                    <a:pt x="191" y="450"/>
                    <a:pt x="298" y="450"/>
                  </a:cubicBezTo>
                  <a:cubicBezTo>
                    <a:pt x="302" y="450"/>
                    <a:pt x="306" y="450"/>
                    <a:pt x="310" y="450"/>
                  </a:cubicBezTo>
                  <a:cubicBezTo>
                    <a:pt x="446" y="450"/>
                    <a:pt x="532" y="268"/>
                    <a:pt x="417" y="164"/>
                  </a:cubicBezTo>
                  <a:lnTo>
                    <a:pt x="298" y="45"/>
                  </a:lnTo>
                  <a:cubicBezTo>
                    <a:pt x="268" y="15"/>
                    <a:pt x="223" y="0"/>
                    <a:pt x="1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Frame 87"/>
          <p:cNvSpPr/>
          <p:nvPr/>
        </p:nvSpPr>
        <p:spPr>
          <a:xfrm>
            <a:off x="5464452" y="2656243"/>
            <a:ext cx="2505970" cy="368065"/>
          </a:xfrm>
          <a:prstGeom prst="frame">
            <a:avLst/>
          </a:prstGeom>
          <a:solidFill>
            <a:srgbClr val="FFE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8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20</a:t>
            </a:fld>
            <a:endParaRPr lang="uk-U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2" y="574750"/>
            <a:ext cx="4152539" cy="1232785"/>
          </a:xfrm>
          <a:prstGeom prst="rect">
            <a:avLst/>
          </a:prstGeom>
        </p:spPr>
      </p:pic>
      <p:cxnSp>
        <p:nvCxnSpPr>
          <p:cNvPr id="7" name="Google Shape;524;p45"/>
          <p:cNvCxnSpPr/>
          <p:nvPr/>
        </p:nvCxnSpPr>
        <p:spPr>
          <a:xfrm>
            <a:off x="4574415" y="701320"/>
            <a:ext cx="0" cy="29754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8" name="Google Shape;356;p34"/>
          <p:cNvCxnSpPr/>
          <p:nvPr/>
        </p:nvCxnSpPr>
        <p:spPr>
          <a:xfrm rot="10800000" flipH="1">
            <a:off x="2553149" y="4596275"/>
            <a:ext cx="4037700" cy="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4" y="1957041"/>
            <a:ext cx="3456470" cy="2561796"/>
          </a:xfrm>
          <a:prstGeom prst="rect">
            <a:avLst/>
          </a:prstGeom>
        </p:spPr>
      </p:pic>
      <p:sp>
        <p:nvSpPr>
          <p:cNvPr id="14" name="Frame 13"/>
          <p:cNvSpPr/>
          <p:nvPr/>
        </p:nvSpPr>
        <p:spPr>
          <a:xfrm>
            <a:off x="1158948" y="3838353"/>
            <a:ext cx="1137685" cy="403057"/>
          </a:xfrm>
          <a:prstGeom prst="frame">
            <a:avLst>
              <a:gd name="adj1" fmla="val 7817"/>
            </a:avLst>
          </a:prstGeom>
          <a:ln>
            <a:solidFill>
              <a:srgbClr val="00A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50" y="559686"/>
            <a:ext cx="3855344" cy="8650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98" y="1609020"/>
            <a:ext cx="3326113" cy="2620977"/>
          </a:xfrm>
          <a:prstGeom prst="rect">
            <a:avLst/>
          </a:prstGeom>
        </p:spPr>
      </p:pic>
      <p:sp>
        <p:nvSpPr>
          <p:cNvPr id="18" name="Frame 17"/>
          <p:cNvSpPr/>
          <p:nvPr/>
        </p:nvSpPr>
        <p:spPr>
          <a:xfrm>
            <a:off x="5348177" y="2405933"/>
            <a:ext cx="1477925" cy="464858"/>
          </a:xfrm>
          <a:prstGeom prst="frame">
            <a:avLst>
              <a:gd name="adj1" fmla="val 7817"/>
            </a:avLst>
          </a:prstGeom>
          <a:ln>
            <a:solidFill>
              <a:srgbClr val="00A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/>
          <p:cNvSpPr/>
          <p:nvPr/>
        </p:nvSpPr>
        <p:spPr>
          <a:xfrm>
            <a:off x="5348177" y="1542897"/>
            <a:ext cx="1477925" cy="646879"/>
          </a:xfrm>
          <a:prstGeom prst="frame">
            <a:avLst>
              <a:gd name="adj1" fmla="val 7817"/>
            </a:avLst>
          </a:prstGeom>
          <a:ln>
            <a:solidFill>
              <a:srgbClr val="00A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21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IEI – Öykü: Aile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1" smtClean="0">
                <a:solidFill>
                  <a:schemeClr val="bg1">
                    <a:lumMod val="50000"/>
                  </a:schemeClr>
                </a:solidFill>
              </a:rPr>
              <a:t>Akrabalık</a:t>
            </a:r>
          </a:p>
          <a:p>
            <a:r>
              <a:rPr lang="en-US" noProof="1" smtClean="0"/>
              <a:t>Annenin erkek kardeş ve erkek akrabaları </a:t>
            </a:r>
            <a:r>
              <a:rPr lang="en-US" b="1" noProof="1" smtClean="0">
                <a:solidFill>
                  <a:schemeClr val="bg1">
                    <a:lumMod val="50000"/>
                  </a:schemeClr>
                </a:solidFill>
              </a:rPr>
              <a:t>(XLA, XLP, WAS) </a:t>
            </a:r>
          </a:p>
          <a:p>
            <a:r>
              <a:rPr lang="en-US" noProof="1" smtClean="0"/>
              <a:t>Genetik geçiş paterni açısından </a:t>
            </a:r>
            <a:r>
              <a:rPr lang="en-US" b="1" noProof="1" smtClean="0">
                <a:solidFill>
                  <a:srgbClr val="FF0000"/>
                </a:solidFill>
              </a:rPr>
              <a:t>pedigri**</a:t>
            </a:r>
          </a:p>
          <a:p>
            <a:r>
              <a:rPr lang="en-US" noProof="1" smtClean="0"/>
              <a:t>Akrabalarda </a:t>
            </a:r>
            <a:r>
              <a:rPr lang="en-US" b="1" noProof="1" smtClean="0">
                <a:solidFill>
                  <a:schemeClr val="bg1">
                    <a:lumMod val="50000"/>
                  </a:schemeClr>
                </a:solidFill>
              </a:rPr>
              <a:t>erken yaşta veya bebeklik döneminde ölüm </a:t>
            </a:r>
            <a:r>
              <a:rPr lang="en-US" noProof="1" smtClean="0"/>
              <a:t>öyküsü</a:t>
            </a:r>
          </a:p>
          <a:p>
            <a:r>
              <a:rPr lang="en-US" b="1" noProof="1" smtClean="0">
                <a:solidFill>
                  <a:schemeClr val="bg1">
                    <a:lumMod val="50000"/>
                  </a:schemeClr>
                </a:solidFill>
              </a:rPr>
              <a:t>Otoimmün hastalıklar, bağ dokusu hastalıkları, </a:t>
            </a:r>
            <a:r>
              <a:rPr lang="en-US" b="1" noProof="1" smtClean="0">
                <a:solidFill>
                  <a:srgbClr val="FF0000"/>
                </a:solidFill>
              </a:rPr>
              <a:t>hematolojik / solid organ malignite </a:t>
            </a:r>
          </a:p>
          <a:p>
            <a:r>
              <a:rPr lang="en-US" noProof="1" smtClean="0">
                <a:solidFill>
                  <a:schemeClr val="bg1">
                    <a:lumMod val="50000"/>
                  </a:schemeClr>
                </a:solidFill>
              </a:rPr>
              <a:t>Ailede IEI tanısı almış bireyler </a:t>
            </a:r>
          </a:p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80481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22</a:t>
            </a:fld>
            <a:endParaRPr lang="uk-U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" y="496481"/>
            <a:ext cx="3827721" cy="1177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22" y="1876215"/>
            <a:ext cx="5052156" cy="272666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5290428" y="4127791"/>
            <a:ext cx="876457" cy="327251"/>
          </a:xfrm>
          <a:prstGeom prst="frame">
            <a:avLst>
              <a:gd name="adj1" fmla="val 10524"/>
            </a:avLst>
          </a:prstGeom>
          <a:ln>
            <a:solidFill>
              <a:srgbClr val="00A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23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IEI – Fizik muayene</a:t>
            </a:r>
            <a:endParaRPr lang="en-US" noProof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571" y="1472907"/>
            <a:ext cx="5920858" cy="250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3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4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cxnSp>
        <p:nvCxnSpPr>
          <p:cNvPr id="356" name="Google Shape;356;p34"/>
          <p:cNvCxnSpPr/>
          <p:nvPr/>
        </p:nvCxnSpPr>
        <p:spPr>
          <a:xfrm rot="10800000" flipH="1">
            <a:off x="2553149" y="4596275"/>
            <a:ext cx="4037700" cy="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503" y="633770"/>
            <a:ext cx="4890729" cy="3572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25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91" y="451266"/>
            <a:ext cx="7069174" cy="399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7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noProof="1"/>
              <a:t>IEI – Laboratuvar</a:t>
            </a:r>
            <a:endParaRPr dirty="0"/>
          </a:p>
        </p:txBody>
      </p:sp>
      <p:sp>
        <p:nvSpPr>
          <p:cNvPr id="463" name="Google Shape;463;p42"/>
          <p:cNvSpPr txBox="1">
            <a:spLocks noGrp="1"/>
          </p:cNvSpPr>
          <p:nvPr>
            <p:ph type="subTitle" idx="1"/>
          </p:nvPr>
        </p:nvSpPr>
        <p:spPr>
          <a:xfrm>
            <a:off x="937625" y="3071249"/>
            <a:ext cx="2175300" cy="16572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 smtClean="0"/>
              <a:t>Tam kan sayımı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 smtClean="0"/>
              <a:t>Periferik yayma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 smtClean="0"/>
              <a:t>Ig düzeyleri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 smtClean="0"/>
              <a:t>Aşı yanıtları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 smtClean="0"/>
              <a:t>CH50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 smtClean="0"/>
              <a:t>NBT </a:t>
            </a:r>
            <a:endParaRPr lang="tr-TR" noProof="1"/>
          </a:p>
        </p:txBody>
      </p:sp>
      <p:sp>
        <p:nvSpPr>
          <p:cNvPr id="464" name="Google Shape;464;p42"/>
          <p:cNvSpPr txBox="1">
            <a:spLocks noGrp="1"/>
          </p:cNvSpPr>
          <p:nvPr>
            <p:ph type="subTitle" idx="2"/>
          </p:nvPr>
        </p:nvSpPr>
        <p:spPr>
          <a:xfrm>
            <a:off x="3484346" y="3071249"/>
            <a:ext cx="2175300" cy="1531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 smtClean="0"/>
              <a:t>Fonksiyonel testler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 smtClean="0"/>
              <a:t>Doğal immunite değerlendirmesi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 smtClean="0"/>
              <a:t>Enzim ölçümü</a:t>
            </a:r>
          </a:p>
        </p:txBody>
      </p:sp>
      <p:sp>
        <p:nvSpPr>
          <p:cNvPr id="466" name="Google Shape;466;p42"/>
          <p:cNvSpPr txBox="1">
            <a:spLocks noGrp="1"/>
          </p:cNvSpPr>
          <p:nvPr>
            <p:ph type="subTitle" idx="4"/>
          </p:nvPr>
        </p:nvSpPr>
        <p:spPr>
          <a:xfrm>
            <a:off x="937625" y="2690250"/>
            <a:ext cx="217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smtClean="0"/>
              <a:t>Tarama testleri</a:t>
            </a:r>
            <a:endParaRPr dirty="0"/>
          </a:p>
        </p:txBody>
      </p:sp>
      <p:sp>
        <p:nvSpPr>
          <p:cNvPr id="467" name="Google Shape;467;p42"/>
          <p:cNvSpPr txBox="1">
            <a:spLocks noGrp="1"/>
          </p:cNvSpPr>
          <p:nvPr>
            <p:ph type="subTitle" idx="5"/>
          </p:nvPr>
        </p:nvSpPr>
        <p:spPr>
          <a:xfrm>
            <a:off x="3428406" y="2686461"/>
            <a:ext cx="2287188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noProof="1" smtClean="0"/>
              <a:t>İleri immün testler</a:t>
            </a:r>
            <a:endParaRPr lang="tr-TR" noProof="1"/>
          </a:p>
        </p:txBody>
      </p:sp>
      <p:sp>
        <p:nvSpPr>
          <p:cNvPr id="468" name="Google Shape;468;p42"/>
          <p:cNvSpPr txBox="1">
            <a:spLocks noGrp="1"/>
          </p:cNvSpPr>
          <p:nvPr>
            <p:ph type="subTitle" idx="6"/>
          </p:nvPr>
        </p:nvSpPr>
        <p:spPr>
          <a:xfrm>
            <a:off x="6031075" y="2690250"/>
            <a:ext cx="278846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smtClean="0"/>
              <a:t>Genetik </a:t>
            </a:r>
            <a:r>
              <a:rPr lang="tr-TR" smtClean="0"/>
              <a:t>tanı yöntemleri</a:t>
            </a:r>
            <a:endParaRPr dirty="0"/>
          </a:p>
        </p:txBody>
      </p:sp>
      <p:sp>
        <p:nvSpPr>
          <p:cNvPr id="469" name="Google Shape;469;p42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470" name="Google Shape;470;p42"/>
          <p:cNvSpPr/>
          <p:nvPr/>
        </p:nvSpPr>
        <p:spPr>
          <a:xfrm>
            <a:off x="1870222" y="1952750"/>
            <a:ext cx="310119" cy="481363"/>
          </a:xfrm>
          <a:custGeom>
            <a:avLst/>
            <a:gdLst/>
            <a:ahLst/>
            <a:cxnLst/>
            <a:rect l="l" t="t" r="r" b="b"/>
            <a:pathLst>
              <a:path w="7061" h="10960" extrusionOk="0">
                <a:moveTo>
                  <a:pt x="3906" y="5316"/>
                </a:moveTo>
                <a:cubicBezTo>
                  <a:pt x="4072" y="5316"/>
                  <a:pt x="4191" y="5447"/>
                  <a:pt x="4191" y="5602"/>
                </a:cubicBezTo>
                <a:cubicBezTo>
                  <a:pt x="4191" y="5757"/>
                  <a:pt x="4060" y="5876"/>
                  <a:pt x="3906" y="5876"/>
                </a:cubicBezTo>
                <a:lnTo>
                  <a:pt x="3370" y="5876"/>
                </a:lnTo>
                <a:cubicBezTo>
                  <a:pt x="3215" y="5876"/>
                  <a:pt x="3096" y="5745"/>
                  <a:pt x="3096" y="5602"/>
                </a:cubicBezTo>
                <a:cubicBezTo>
                  <a:pt x="3096" y="5435"/>
                  <a:pt x="3227" y="5316"/>
                  <a:pt x="3370" y="5316"/>
                </a:cubicBezTo>
                <a:close/>
                <a:moveTo>
                  <a:pt x="5370" y="8459"/>
                </a:moveTo>
                <a:cubicBezTo>
                  <a:pt x="5430" y="8471"/>
                  <a:pt x="5489" y="8519"/>
                  <a:pt x="5489" y="8578"/>
                </a:cubicBezTo>
                <a:lnTo>
                  <a:pt x="5489" y="9317"/>
                </a:lnTo>
                <a:cubicBezTo>
                  <a:pt x="5489" y="9376"/>
                  <a:pt x="5430" y="9436"/>
                  <a:pt x="5370" y="9436"/>
                </a:cubicBezTo>
                <a:lnTo>
                  <a:pt x="1929" y="9436"/>
                </a:lnTo>
                <a:cubicBezTo>
                  <a:pt x="1870" y="9436"/>
                  <a:pt x="1810" y="9376"/>
                  <a:pt x="1810" y="9317"/>
                </a:cubicBezTo>
                <a:lnTo>
                  <a:pt x="1810" y="8578"/>
                </a:lnTo>
                <a:cubicBezTo>
                  <a:pt x="1810" y="8519"/>
                  <a:pt x="1870" y="8459"/>
                  <a:pt x="1929" y="8459"/>
                </a:cubicBezTo>
                <a:close/>
                <a:moveTo>
                  <a:pt x="3645" y="0"/>
                </a:moveTo>
                <a:cubicBezTo>
                  <a:pt x="3527" y="0"/>
                  <a:pt x="3411" y="54"/>
                  <a:pt x="3346" y="161"/>
                </a:cubicBezTo>
                <a:lnTo>
                  <a:pt x="191" y="4792"/>
                </a:lnTo>
                <a:cubicBezTo>
                  <a:pt x="0" y="5078"/>
                  <a:pt x="36" y="5447"/>
                  <a:pt x="262" y="5685"/>
                </a:cubicBezTo>
                <a:lnTo>
                  <a:pt x="1762" y="7209"/>
                </a:lnTo>
                <a:cubicBezTo>
                  <a:pt x="1822" y="7269"/>
                  <a:pt x="1858" y="7340"/>
                  <a:pt x="1858" y="7412"/>
                </a:cubicBezTo>
                <a:lnTo>
                  <a:pt x="1858" y="8078"/>
                </a:lnTo>
                <a:cubicBezTo>
                  <a:pt x="1620" y="8114"/>
                  <a:pt x="1429" y="8317"/>
                  <a:pt x="1429" y="8578"/>
                </a:cubicBezTo>
                <a:lnTo>
                  <a:pt x="1429" y="9317"/>
                </a:lnTo>
                <a:cubicBezTo>
                  <a:pt x="1429" y="9602"/>
                  <a:pt x="1643" y="9829"/>
                  <a:pt x="1929" y="9829"/>
                </a:cubicBezTo>
                <a:lnTo>
                  <a:pt x="2155" y="9829"/>
                </a:lnTo>
                <a:lnTo>
                  <a:pt x="2155" y="10472"/>
                </a:lnTo>
                <a:cubicBezTo>
                  <a:pt x="2155" y="10734"/>
                  <a:pt x="2358" y="10960"/>
                  <a:pt x="2632" y="10960"/>
                </a:cubicBezTo>
                <a:lnTo>
                  <a:pt x="3179" y="10960"/>
                </a:lnTo>
                <a:cubicBezTo>
                  <a:pt x="3286" y="10960"/>
                  <a:pt x="3370" y="10864"/>
                  <a:pt x="3370" y="10757"/>
                </a:cubicBezTo>
                <a:cubicBezTo>
                  <a:pt x="3370" y="10662"/>
                  <a:pt x="3286" y="10567"/>
                  <a:pt x="3179" y="10567"/>
                </a:cubicBezTo>
                <a:lnTo>
                  <a:pt x="2632" y="10567"/>
                </a:lnTo>
                <a:cubicBezTo>
                  <a:pt x="2584" y="10567"/>
                  <a:pt x="2536" y="10519"/>
                  <a:pt x="2536" y="10483"/>
                </a:cubicBezTo>
                <a:lnTo>
                  <a:pt x="2536" y="9829"/>
                </a:lnTo>
                <a:lnTo>
                  <a:pt x="4763" y="9829"/>
                </a:lnTo>
                <a:lnTo>
                  <a:pt x="4763" y="10483"/>
                </a:lnTo>
                <a:cubicBezTo>
                  <a:pt x="4763" y="10519"/>
                  <a:pt x="4715" y="10567"/>
                  <a:pt x="4668" y="10567"/>
                </a:cubicBezTo>
                <a:lnTo>
                  <a:pt x="4072" y="10567"/>
                </a:lnTo>
                <a:cubicBezTo>
                  <a:pt x="3965" y="10567"/>
                  <a:pt x="3882" y="10662"/>
                  <a:pt x="3882" y="10757"/>
                </a:cubicBezTo>
                <a:cubicBezTo>
                  <a:pt x="3882" y="10864"/>
                  <a:pt x="3965" y="10960"/>
                  <a:pt x="4072" y="10960"/>
                </a:cubicBezTo>
                <a:lnTo>
                  <a:pt x="4668" y="10960"/>
                </a:lnTo>
                <a:cubicBezTo>
                  <a:pt x="4918" y="10960"/>
                  <a:pt x="5144" y="10745"/>
                  <a:pt x="5144" y="10472"/>
                </a:cubicBezTo>
                <a:lnTo>
                  <a:pt x="5144" y="9829"/>
                </a:lnTo>
                <a:lnTo>
                  <a:pt x="5370" y="9829"/>
                </a:lnTo>
                <a:cubicBezTo>
                  <a:pt x="5656" y="9829"/>
                  <a:pt x="5870" y="9602"/>
                  <a:pt x="5870" y="9317"/>
                </a:cubicBezTo>
                <a:lnTo>
                  <a:pt x="5870" y="8578"/>
                </a:lnTo>
                <a:cubicBezTo>
                  <a:pt x="5870" y="8317"/>
                  <a:pt x="5680" y="8114"/>
                  <a:pt x="5441" y="8078"/>
                </a:cubicBezTo>
                <a:lnTo>
                  <a:pt x="5441" y="7412"/>
                </a:lnTo>
                <a:cubicBezTo>
                  <a:pt x="5441" y="7340"/>
                  <a:pt x="5477" y="7269"/>
                  <a:pt x="5537" y="7209"/>
                </a:cubicBezTo>
                <a:lnTo>
                  <a:pt x="6977" y="5745"/>
                </a:lnTo>
                <a:cubicBezTo>
                  <a:pt x="7049" y="5673"/>
                  <a:pt x="7049" y="5554"/>
                  <a:pt x="6977" y="5483"/>
                </a:cubicBezTo>
                <a:cubicBezTo>
                  <a:pt x="6942" y="5441"/>
                  <a:pt x="6894" y="5420"/>
                  <a:pt x="6845" y="5420"/>
                </a:cubicBezTo>
                <a:cubicBezTo>
                  <a:pt x="6796" y="5420"/>
                  <a:pt x="6745" y="5441"/>
                  <a:pt x="6703" y="5483"/>
                </a:cubicBezTo>
                <a:lnTo>
                  <a:pt x="5263" y="6935"/>
                </a:lnTo>
                <a:cubicBezTo>
                  <a:pt x="5132" y="7066"/>
                  <a:pt x="5072" y="7233"/>
                  <a:pt x="5072" y="7412"/>
                </a:cubicBezTo>
                <a:lnTo>
                  <a:pt x="5072" y="8067"/>
                </a:lnTo>
                <a:lnTo>
                  <a:pt x="2262" y="8067"/>
                </a:lnTo>
                <a:lnTo>
                  <a:pt x="2262" y="7412"/>
                </a:lnTo>
                <a:cubicBezTo>
                  <a:pt x="2262" y="7233"/>
                  <a:pt x="2179" y="7054"/>
                  <a:pt x="2060" y="6935"/>
                </a:cubicBezTo>
                <a:lnTo>
                  <a:pt x="560" y="5423"/>
                </a:lnTo>
                <a:cubicBezTo>
                  <a:pt x="453" y="5316"/>
                  <a:pt x="441" y="5138"/>
                  <a:pt x="536" y="5019"/>
                </a:cubicBezTo>
                <a:lnTo>
                  <a:pt x="3477" y="685"/>
                </a:lnTo>
                <a:lnTo>
                  <a:pt x="3477" y="4923"/>
                </a:lnTo>
                <a:lnTo>
                  <a:pt x="3405" y="4923"/>
                </a:lnTo>
                <a:cubicBezTo>
                  <a:pt x="3036" y="4923"/>
                  <a:pt x="2739" y="5221"/>
                  <a:pt x="2739" y="5602"/>
                </a:cubicBezTo>
                <a:cubicBezTo>
                  <a:pt x="2739" y="5971"/>
                  <a:pt x="3036" y="6269"/>
                  <a:pt x="3405" y="6269"/>
                </a:cubicBezTo>
                <a:lnTo>
                  <a:pt x="3941" y="6269"/>
                </a:lnTo>
                <a:cubicBezTo>
                  <a:pt x="4310" y="6269"/>
                  <a:pt x="4608" y="5971"/>
                  <a:pt x="4608" y="5602"/>
                </a:cubicBezTo>
                <a:cubicBezTo>
                  <a:pt x="4608" y="5221"/>
                  <a:pt x="4310" y="4923"/>
                  <a:pt x="3941" y="4923"/>
                </a:cubicBezTo>
                <a:lnTo>
                  <a:pt x="3870" y="4923"/>
                </a:lnTo>
                <a:lnTo>
                  <a:pt x="3870" y="685"/>
                </a:lnTo>
                <a:lnTo>
                  <a:pt x="6692" y="4840"/>
                </a:lnTo>
                <a:cubicBezTo>
                  <a:pt x="6727" y="4889"/>
                  <a:pt x="6783" y="4918"/>
                  <a:pt x="6843" y="4918"/>
                </a:cubicBezTo>
                <a:cubicBezTo>
                  <a:pt x="6884" y="4918"/>
                  <a:pt x="6927" y="4905"/>
                  <a:pt x="6965" y="4876"/>
                </a:cubicBezTo>
                <a:cubicBezTo>
                  <a:pt x="7049" y="4816"/>
                  <a:pt x="7061" y="4697"/>
                  <a:pt x="7001" y="4614"/>
                </a:cubicBezTo>
                <a:lnTo>
                  <a:pt x="3953" y="161"/>
                </a:lnTo>
                <a:cubicBezTo>
                  <a:pt x="3882" y="54"/>
                  <a:pt x="3763" y="0"/>
                  <a:pt x="36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grpSp>
        <p:nvGrpSpPr>
          <p:cNvPr id="471" name="Google Shape;471;p42"/>
          <p:cNvGrpSpPr/>
          <p:nvPr/>
        </p:nvGrpSpPr>
        <p:grpSpPr>
          <a:xfrm>
            <a:off x="4376300" y="1952865"/>
            <a:ext cx="391405" cy="481390"/>
            <a:chOff x="5782845" y="2906521"/>
            <a:chExt cx="301661" cy="371013"/>
          </a:xfrm>
        </p:grpSpPr>
        <p:sp>
          <p:nvSpPr>
            <p:cNvPr id="472" name="Google Shape;472;p42"/>
            <p:cNvSpPr/>
            <p:nvPr/>
          </p:nvSpPr>
          <p:spPr>
            <a:xfrm>
              <a:off x="5782845" y="3087651"/>
              <a:ext cx="301661" cy="189883"/>
            </a:xfrm>
            <a:custGeom>
              <a:avLst/>
              <a:gdLst/>
              <a:ahLst/>
              <a:cxnLst/>
              <a:rect l="l" t="t" r="r" b="b"/>
              <a:pathLst>
                <a:path w="9478" h="5966" extrusionOk="0">
                  <a:moveTo>
                    <a:pt x="3215" y="322"/>
                  </a:moveTo>
                  <a:cubicBezTo>
                    <a:pt x="3322" y="322"/>
                    <a:pt x="3418" y="370"/>
                    <a:pt x="3489" y="429"/>
                  </a:cubicBezTo>
                  <a:cubicBezTo>
                    <a:pt x="3561" y="513"/>
                    <a:pt x="3596" y="596"/>
                    <a:pt x="3596" y="703"/>
                  </a:cubicBezTo>
                  <a:lnTo>
                    <a:pt x="3596" y="1156"/>
                  </a:lnTo>
                  <a:cubicBezTo>
                    <a:pt x="3608" y="1358"/>
                    <a:pt x="3501" y="1537"/>
                    <a:pt x="3322" y="1644"/>
                  </a:cubicBezTo>
                  <a:cubicBezTo>
                    <a:pt x="3263" y="1668"/>
                    <a:pt x="3239" y="1727"/>
                    <a:pt x="3239" y="1787"/>
                  </a:cubicBezTo>
                  <a:lnTo>
                    <a:pt x="3239" y="1977"/>
                  </a:lnTo>
                  <a:lnTo>
                    <a:pt x="2846" y="1977"/>
                  </a:lnTo>
                  <a:lnTo>
                    <a:pt x="2846" y="1787"/>
                  </a:lnTo>
                  <a:cubicBezTo>
                    <a:pt x="2846" y="1727"/>
                    <a:pt x="2822" y="1668"/>
                    <a:pt x="2763" y="1644"/>
                  </a:cubicBezTo>
                  <a:cubicBezTo>
                    <a:pt x="2584" y="1537"/>
                    <a:pt x="2477" y="1358"/>
                    <a:pt x="2477" y="1156"/>
                  </a:cubicBezTo>
                  <a:lnTo>
                    <a:pt x="2477" y="703"/>
                  </a:lnTo>
                  <a:cubicBezTo>
                    <a:pt x="2477" y="489"/>
                    <a:pt x="2644" y="322"/>
                    <a:pt x="2846" y="322"/>
                  </a:cubicBezTo>
                  <a:close/>
                  <a:moveTo>
                    <a:pt x="6513" y="322"/>
                  </a:moveTo>
                  <a:cubicBezTo>
                    <a:pt x="6609" y="322"/>
                    <a:pt x="6704" y="370"/>
                    <a:pt x="6775" y="429"/>
                  </a:cubicBezTo>
                  <a:cubicBezTo>
                    <a:pt x="6847" y="513"/>
                    <a:pt x="6882" y="596"/>
                    <a:pt x="6882" y="703"/>
                  </a:cubicBezTo>
                  <a:lnTo>
                    <a:pt x="6882" y="1156"/>
                  </a:lnTo>
                  <a:cubicBezTo>
                    <a:pt x="6894" y="1358"/>
                    <a:pt x="6787" y="1537"/>
                    <a:pt x="6609" y="1644"/>
                  </a:cubicBezTo>
                  <a:cubicBezTo>
                    <a:pt x="6549" y="1668"/>
                    <a:pt x="6525" y="1727"/>
                    <a:pt x="6525" y="1787"/>
                  </a:cubicBezTo>
                  <a:lnTo>
                    <a:pt x="6525" y="1977"/>
                  </a:lnTo>
                  <a:lnTo>
                    <a:pt x="6132" y="1977"/>
                  </a:lnTo>
                  <a:lnTo>
                    <a:pt x="6132" y="1787"/>
                  </a:lnTo>
                  <a:cubicBezTo>
                    <a:pt x="6132" y="1727"/>
                    <a:pt x="6108" y="1668"/>
                    <a:pt x="6049" y="1644"/>
                  </a:cubicBezTo>
                  <a:cubicBezTo>
                    <a:pt x="5870" y="1537"/>
                    <a:pt x="5763" y="1358"/>
                    <a:pt x="5763" y="1156"/>
                  </a:cubicBezTo>
                  <a:lnTo>
                    <a:pt x="5763" y="703"/>
                  </a:lnTo>
                  <a:cubicBezTo>
                    <a:pt x="5763" y="489"/>
                    <a:pt x="5930" y="322"/>
                    <a:pt x="6132" y="322"/>
                  </a:cubicBezTo>
                  <a:close/>
                  <a:moveTo>
                    <a:pt x="1572" y="2144"/>
                  </a:moveTo>
                  <a:cubicBezTo>
                    <a:pt x="1667" y="2144"/>
                    <a:pt x="1763" y="2192"/>
                    <a:pt x="1834" y="2251"/>
                  </a:cubicBezTo>
                  <a:cubicBezTo>
                    <a:pt x="1906" y="2323"/>
                    <a:pt x="1941" y="2418"/>
                    <a:pt x="1941" y="2513"/>
                  </a:cubicBezTo>
                  <a:lnTo>
                    <a:pt x="1941" y="2977"/>
                  </a:lnTo>
                  <a:lnTo>
                    <a:pt x="1953" y="2977"/>
                  </a:lnTo>
                  <a:cubicBezTo>
                    <a:pt x="1953" y="3168"/>
                    <a:pt x="1846" y="3370"/>
                    <a:pt x="1667" y="3454"/>
                  </a:cubicBezTo>
                  <a:cubicBezTo>
                    <a:pt x="1608" y="3489"/>
                    <a:pt x="1584" y="3549"/>
                    <a:pt x="1584" y="3608"/>
                  </a:cubicBezTo>
                  <a:lnTo>
                    <a:pt x="1584" y="3799"/>
                  </a:lnTo>
                  <a:lnTo>
                    <a:pt x="1191" y="3799"/>
                  </a:lnTo>
                  <a:lnTo>
                    <a:pt x="1191" y="3608"/>
                  </a:lnTo>
                  <a:cubicBezTo>
                    <a:pt x="1191" y="3549"/>
                    <a:pt x="1167" y="3489"/>
                    <a:pt x="1108" y="3454"/>
                  </a:cubicBezTo>
                  <a:cubicBezTo>
                    <a:pt x="929" y="3346"/>
                    <a:pt x="822" y="3168"/>
                    <a:pt x="822" y="2977"/>
                  </a:cubicBezTo>
                  <a:lnTo>
                    <a:pt x="822" y="2513"/>
                  </a:lnTo>
                  <a:cubicBezTo>
                    <a:pt x="822" y="2311"/>
                    <a:pt x="989" y="2144"/>
                    <a:pt x="1191" y="2144"/>
                  </a:cubicBezTo>
                  <a:close/>
                  <a:moveTo>
                    <a:pt x="4858" y="2144"/>
                  </a:moveTo>
                  <a:cubicBezTo>
                    <a:pt x="4965" y="2144"/>
                    <a:pt x="5049" y="2192"/>
                    <a:pt x="5120" y="2251"/>
                  </a:cubicBezTo>
                  <a:cubicBezTo>
                    <a:pt x="5204" y="2323"/>
                    <a:pt x="5227" y="2418"/>
                    <a:pt x="5227" y="2513"/>
                  </a:cubicBezTo>
                  <a:lnTo>
                    <a:pt x="5227" y="2977"/>
                  </a:lnTo>
                  <a:cubicBezTo>
                    <a:pt x="5239" y="3168"/>
                    <a:pt x="5144" y="3370"/>
                    <a:pt x="4954" y="3454"/>
                  </a:cubicBezTo>
                  <a:cubicBezTo>
                    <a:pt x="4894" y="3489"/>
                    <a:pt x="4870" y="3549"/>
                    <a:pt x="4870" y="3608"/>
                  </a:cubicBezTo>
                  <a:lnTo>
                    <a:pt x="4870" y="3799"/>
                  </a:lnTo>
                  <a:lnTo>
                    <a:pt x="4489" y="3799"/>
                  </a:lnTo>
                  <a:lnTo>
                    <a:pt x="4489" y="3608"/>
                  </a:lnTo>
                  <a:cubicBezTo>
                    <a:pt x="4489" y="3549"/>
                    <a:pt x="4453" y="3489"/>
                    <a:pt x="4394" y="3454"/>
                  </a:cubicBezTo>
                  <a:cubicBezTo>
                    <a:pt x="4215" y="3346"/>
                    <a:pt x="4108" y="3168"/>
                    <a:pt x="4108" y="2977"/>
                  </a:cubicBezTo>
                  <a:lnTo>
                    <a:pt x="4108" y="2513"/>
                  </a:lnTo>
                  <a:cubicBezTo>
                    <a:pt x="4108" y="2311"/>
                    <a:pt x="4275" y="2144"/>
                    <a:pt x="4489" y="2144"/>
                  </a:cubicBezTo>
                  <a:close/>
                  <a:moveTo>
                    <a:pt x="8144" y="2144"/>
                  </a:moveTo>
                  <a:cubicBezTo>
                    <a:pt x="8252" y="2144"/>
                    <a:pt x="8335" y="2192"/>
                    <a:pt x="8418" y="2251"/>
                  </a:cubicBezTo>
                  <a:cubicBezTo>
                    <a:pt x="8490" y="2323"/>
                    <a:pt x="8514" y="2418"/>
                    <a:pt x="8514" y="2513"/>
                  </a:cubicBezTo>
                  <a:lnTo>
                    <a:pt x="8514" y="2977"/>
                  </a:lnTo>
                  <a:cubicBezTo>
                    <a:pt x="8525" y="3168"/>
                    <a:pt x="8430" y="3370"/>
                    <a:pt x="8252" y="3454"/>
                  </a:cubicBezTo>
                  <a:cubicBezTo>
                    <a:pt x="8192" y="3489"/>
                    <a:pt x="8156" y="3549"/>
                    <a:pt x="8156" y="3608"/>
                  </a:cubicBezTo>
                  <a:lnTo>
                    <a:pt x="8156" y="3799"/>
                  </a:lnTo>
                  <a:lnTo>
                    <a:pt x="7775" y="3799"/>
                  </a:lnTo>
                  <a:lnTo>
                    <a:pt x="7775" y="3608"/>
                  </a:lnTo>
                  <a:cubicBezTo>
                    <a:pt x="7775" y="3549"/>
                    <a:pt x="7740" y="3489"/>
                    <a:pt x="7680" y="3454"/>
                  </a:cubicBezTo>
                  <a:cubicBezTo>
                    <a:pt x="7501" y="3346"/>
                    <a:pt x="7406" y="3168"/>
                    <a:pt x="7406" y="2977"/>
                  </a:cubicBezTo>
                  <a:lnTo>
                    <a:pt x="7406" y="2513"/>
                  </a:lnTo>
                  <a:cubicBezTo>
                    <a:pt x="7406" y="2311"/>
                    <a:pt x="7561" y="2144"/>
                    <a:pt x="7775" y="2144"/>
                  </a:cubicBezTo>
                  <a:close/>
                  <a:moveTo>
                    <a:pt x="2894" y="1"/>
                  </a:moveTo>
                  <a:cubicBezTo>
                    <a:pt x="2489" y="1"/>
                    <a:pt x="2179" y="334"/>
                    <a:pt x="2179" y="715"/>
                  </a:cubicBezTo>
                  <a:lnTo>
                    <a:pt x="2179" y="1180"/>
                  </a:lnTo>
                  <a:cubicBezTo>
                    <a:pt x="2179" y="1465"/>
                    <a:pt x="2310" y="1727"/>
                    <a:pt x="2548" y="1894"/>
                  </a:cubicBezTo>
                  <a:lnTo>
                    <a:pt x="2548" y="2061"/>
                  </a:lnTo>
                  <a:lnTo>
                    <a:pt x="2251" y="2180"/>
                  </a:lnTo>
                  <a:cubicBezTo>
                    <a:pt x="2215" y="2120"/>
                    <a:pt x="2179" y="2072"/>
                    <a:pt x="2132" y="2025"/>
                  </a:cubicBezTo>
                  <a:cubicBezTo>
                    <a:pt x="2001" y="1894"/>
                    <a:pt x="1822" y="1822"/>
                    <a:pt x="1620" y="1822"/>
                  </a:cubicBezTo>
                  <a:lnTo>
                    <a:pt x="1251" y="1822"/>
                  </a:lnTo>
                  <a:cubicBezTo>
                    <a:pt x="846" y="1822"/>
                    <a:pt x="536" y="2144"/>
                    <a:pt x="536" y="2537"/>
                  </a:cubicBezTo>
                  <a:lnTo>
                    <a:pt x="536" y="2989"/>
                  </a:lnTo>
                  <a:cubicBezTo>
                    <a:pt x="536" y="3275"/>
                    <a:pt x="679" y="3549"/>
                    <a:pt x="905" y="3704"/>
                  </a:cubicBezTo>
                  <a:lnTo>
                    <a:pt x="905" y="3870"/>
                  </a:lnTo>
                  <a:lnTo>
                    <a:pt x="453" y="4049"/>
                  </a:lnTo>
                  <a:cubicBezTo>
                    <a:pt x="179" y="4156"/>
                    <a:pt x="1" y="4418"/>
                    <a:pt x="1" y="4716"/>
                  </a:cubicBezTo>
                  <a:lnTo>
                    <a:pt x="1" y="5811"/>
                  </a:lnTo>
                  <a:cubicBezTo>
                    <a:pt x="1" y="5894"/>
                    <a:pt x="84" y="5966"/>
                    <a:pt x="167" y="5966"/>
                  </a:cubicBezTo>
                  <a:cubicBezTo>
                    <a:pt x="251" y="5966"/>
                    <a:pt x="334" y="5894"/>
                    <a:pt x="334" y="5811"/>
                  </a:cubicBezTo>
                  <a:lnTo>
                    <a:pt x="334" y="4716"/>
                  </a:lnTo>
                  <a:cubicBezTo>
                    <a:pt x="334" y="4573"/>
                    <a:pt x="417" y="4418"/>
                    <a:pt x="572" y="4358"/>
                  </a:cubicBezTo>
                  <a:lnTo>
                    <a:pt x="1108" y="4156"/>
                  </a:lnTo>
                  <a:lnTo>
                    <a:pt x="1775" y="4156"/>
                  </a:lnTo>
                  <a:lnTo>
                    <a:pt x="2310" y="4358"/>
                  </a:lnTo>
                  <a:cubicBezTo>
                    <a:pt x="2453" y="4418"/>
                    <a:pt x="2548" y="4561"/>
                    <a:pt x="2548" y="4716"/>
                  </a:cubicBezTo>
                  <a:lnTo>
                    <a:pt x="2548" y="5811"/>
                  </a:lnTo>
                  <a:cubicBezTo>
                    <a:pt x="2548" y="5894"/>
                    <a:pt x="2620" y="5966"/>
                    <a:pt x="2715" y="5966"/>
                  </a:cubicBezTo>
                  <a:cubicBezTo>
                    <a:pt x="2799" y="5966"/>
                    <a:pt x="2870" y="5894"/>
                    <a:pt x="2870" y="5811"/>
                  </a:cubicBezTo>
                  <a:lnTo>
                    <a:pt x="2870" y="4716"/>
                  </a:lnTo>
                  <a:cubicBezTo>
                    <a:pt x="2870" y="4418"/>
                    <a:pt x="2691" y="4168"/>
                    <a:pt x="2429" y="4049"/>
                  </a:cubicBezTo>
                  <a:lnTo>
                    <a:pt x="1965" y="3870"/>
                  </a:lnTo>
                  <a:lnTo>
                    <a:pt x="1965" y="3704"/>
                  </a:lnTo>
                  <a:cubicBezTo>
                    <a:pt x="2191" y="3537"/>
                    <a:pt x="2334" y="3275"/>
                    <a:pt x="2334" y="2989"/>
                  </a:cubicBezTo>
                  <a:lnTo>
                    <a:pt x="2334" y="2537"/>
                  </a:lnTo>
                  <a:lnTo>
                    <a:pt x="2334" y="2501"/>
                  </a:lnTo>
                  <a:lnTo>
                    <a:pt x="2751" y="2334"/>
                  </a:lnTo>
                  <a:lnTo>
                    <a:pt x="3430" y="2334"/>
                  </a:lnTo>
                  <a:lnTo>
                    <a:pt x="3846" y="2501"/>
                  </a:lnTo>
                  <a:lnTo>
                    <a:pt x="3846" y="2537"/>
                  </a:lnTo>
                  <a:lnTo>
                    <a:pt x="3846" y="2989"/>
                  </a:lnTo>
                  <a:cubicBezTo>
                    <a:pt x="3846" y="3275"/>
                    <a:pt x="3977" y="3549"/>
                    <a:pt x="4215" y="3704"/>
                  </a:cubicBezTo>
                  <a:lnTo>
                    <a:pt x="4215" y="3870"/>
                  </a:lnTo>
                  <a:lnTo>
                    <a:pt x="3751" y="4049"/>
                  </a:lnTo>
                  <a:cubicBezTo>
                    <a:pt x="3489" y="4156"/>
                    <a:pt x="3310" y="4418"/>
                    <a:pt x="3310" y="4716"/>
                  </a:cubicBezTo>
                  <a:lnTo>
                    <a:pt x="3310" y="5811"/>
                  </a:lnTo>
                  <a:cubicBezTo>
                    <a:pt x="3310" y="5894"/>
                    <a:pt x="3382" y="5966"/>
                    <a:pt x="3465" y="5966"/>
                  </a:cubicBezTo>
                  <a:cubicBezTo>
                    <a:pt x="3561" y="5966"/>
                    <a:pt x="3632" y="5894"/>
                    <a:pt x="3632" y="5811"/>
                  </a:cubicBezTo>
                  <a:lnTo>
                    <a:pt x="3632" y="4716"/>
                  </a:lnTo>
                  <a:cubicBezTo>
                    <a:pt x="3632" y="4573"/>
                    <a:pt x="3727" y="4418"/>
                    <a:pt x="3870" y="4358"/>
                  </a:cubicBezTo>
                  <a:lnTo>
                    <a:pt x="4406" y="4156"/>
                  </a:lnTo>
                  <a:lnTo>
                    <a:pt x="5073" y="4156"/>
                  </a:lnTo>
                  <a:lnTo>
                    <a:pt x="5608" y="4358"/>
                  </a:lnTo>
                  <a:cubicBezTo>
                    <a:pt x="5763" y="4418"/>
                    <a:pt x="5847" y="4561"/>
                    <a:pt x="5847" y="4716"/>
                  </a:cubicBezTo>
                  <a:lnTo>
                    <a:pt x="5847" y="5811"/>
                  </a:lnTo>
                  <a:cubicBezTo>
                    <a:pt x="5847" y="5894"/>
                    <a:pt x="5930" y="5966"/>
                    <a:pt x="6013" y="5966"/>
                  </a:cubicBezTo>
                  <a:cubicBezTo>
                    <a:pt x="6108" y="5966"/>
                    <a:pt x="6180" y="5894"/>
                    <a:pt x="6180" y="5811"/>
                  </a:cubicBezTo>
                  <a:lnTo>
                    <a:pt x="6180" y="4716"/>
                  </a:lnTo>
                  <a:cubicBezTo>
                    <a:pt x="6180" y="4418"/>
                    <a:pt x="6001" y="4168"/>
                    <a:pt x="5727" y="4049"/>
                  </a:cubicBezTo>
                  <a:lnTo>
                    <a:pt x="5275" y="3870"/>
                  </a:lnTo>
                  <a:lnTo>
                    <a:pt x="5275" y="3704"/>
                  </a:lnTo>
                  <a:cubicBezTo>
                    <a:pt x="5489" y="3537"/>
                    <a:pt x="5644" y="3275"/>
                    <a:pt x="5644" y="2989"/>
                  </a:cubicBezTo>
                  <a:lnTo>
                    <a:pt x="5644" y="2537"/>
                  </a:lnTo>
                  <a:lnTo>
                    <a:pt x="5644" y="2501"/>
                  </a:lnTo>
                  <a:lnTo>
                    <a:pt x="6061" y="2334"/>
                  </a:lnTo>
                  <a:lnTo>
                    <a:pt x="6728" y="2334"/>
                  </a:lnTo>
                  <a:lnTo>
                    <a:pt x="7144" y="2501"/>
                  </a:lnTo>
                  <a:lnTo>
                    <a:pt x="7144" y="2537"/>
                  </a:lnTo>
                  <a:lnTo>
                    <a:pt x="7144" y="2989"/>
                  </a:lnTo>
                  <a:cubicBezTo>
                    <a:pt x="7144" y="3275"/>
                    <a:pt x="7275" y="3549"/>
                    <a:pt x="7513" y="3704"/>
                  </a:cubicBezTo>
                  <a:lnTo>
                    <a:pt x="7513" y="3870"/>
                  </a:lnTo>
                  <a:lnTo>
                    <a:pt x="7061" y="4049"/>
                  </a:lnTo>
                  <a:cubicBezTo>
                    <a:pt x="6787" y="4156"/>
                    <a:pt x="6609" y="4418"/>
                    <a:pt x="6609" y="4716"/>
                  </a:cubicBezTo>
                  <a:lnTo>
                    <a:pt x="6609" y="5811"/>
                  </a:lnTo>
                  <a:cubicBezTo>
                    <a:pt x="6609" y="5894"/>
                    <a:pt x="6680" y="5966"/>
                    <a:pt x="6775" y="5966"/>
                  </a:cubicBezTo>
                  <a:cubicBezTo>
                    <a:pt x="6859" y="5966"/>
                    <a:pt x="6942" y="5894"/>
                    <a:pt x="6942" y="5811"/>
                  </a:cubicBezTo>
                  <a:lnTo>
                    <a:pt x="6942" y="4716"/>
                  </a:lnTo>
                  <a:cubicBezTo>
                    <a:pt x="6942" y="4573"/>
                    <a:pt x="7025" y="4418"/>
                    <a:pt x="7180" y="4358"/>
                  </a:cubicBezTo>
                  <a:lnTo>
                    <a:pt x="7716" y="4156"/>
                  </a:lnTo>
                  <a:lnTo>
                    <a:pt x="8383" y="4156"/>
                  </a:lnTo>
                  <a:lnTo>
                    <a:pt x="8918" y="4358"/>
                  </a:lnTo>
                  <a:cubicBezTo>
                    <a:pt x="9061" y="4418"/>
                    <a:pt x="9156" y="4561"/>
                    <a:pt x="9156" y="4716"/>
                  </a:cubicBezTo>
                  <a:lnTo>
                    <a:pt x="9156" y="5811"/>
                  </a:lnTo>
                  <a:cubicBezTo>
                    <a:pt x="9156" y="5894"/>
                    <a:pt x="9228" y="5966"/>
                    <a:pt x="9323" y="5966"/>
                  </a:cubicBezTo>
                  <a:cubicBezTo>
                    <a:pt x="9406" y="5966"/>
                    <a:pt x="9478" y="5894"/>
                    <a:pt x="9478" y="5811"/>
                  </a:cubicBezTo>
                  <a:lnTo>
                    <a:pt x="9478" y="4716"/>
                  </a:lnTo>
                  <a:cubicBezTo>
                    <a:pt x="9418" y="4418"/>
                    <a:pt x="9252" y="4156"/>
                    <a:pt x="8978" y="4049"/>
                  </a:cubicBezTo>
                  <a:lnTo>
                    <a:pt x="8514" y="3870"/>
                  </a:lnTo>
                  <a:lnTo>
                    <a:pt x="8514" y="3704"/>
                  </a:lnTo>
                  <a:cubicBezTo>
                    <a:pt x="8740" y="3537"/>
                    <a:pt x="8895" y="3275"/>
                    <a:pt x="8895" y="2989"/>
                  </a:cubicBezTo>
                  <a:lnTo>
                    <a:pt x="8895" y="2537"/>
                  </a:lnTo>
                  <a:cubicBezTo>
                    <a:pt x="8895" y="2334"/>
                    <a:pt x="8811" y="2156"/>
                    <a:pt x="8680" y="2025"/>
                  </a:cubicBezTo>
                  <a:cubicBezTo>
                    <a:pt x="8549" y="1894"/>
                    <a:pt x="8371" y="1822"/>
                    <a:pt x="8168" y="1822"/>
                  </a:cubicBezTo>
                  <a:lnTo>
                    <a:pt x="7799" y="1822"/>
                  </a:lnTo>
                  <a:cubicBezTo>
                    <a:pt x="7537" y="1822"/>
                    <a:pt x="7311" y="1965"/>
                    <a:pt x="7192" y="2180"/>
                  </a:cubicBezTo>
                  <a:lnTo>
                    <a:pt x="6882" y="2061"/>
                  </a:lnTo>
                  <a:lnTo>
                    <a:pt x="6882" y="1894"/>
                  </a:lnTo>
                  <a:cubicBezTo>
                    <a:pt x="7109" y="1727"/>
                    <a:pt x="7251" y="1465"/>
                    <a:pt x="7251" y="1180"/>
                  </a:cubicBezTo>
                  <a:lnTo>
                    <a:pt x="7251" y="715"/>
                  </a:lnTo>
                  <a:cubicBezTo>
                    <a:pt x="7251" y="525"/>
                    <a:pt x="7180" y="346"/>
                    <a:pt x="7037" y="215"/>
                  </a:cubicBezTo>
                  <a:cubicBezTo>
                    <a:pt x="6906" y="72"/>
                    <a:pt x="6728" y="1"/>
                    <a:pt x="6537" y="1"/>
                  </a:cubicBezTo>
                  <a:lnTo>
                    <a:pt x="6168" y="1"/>
                  </a:lnTo>
                  <a:cubicBezTo>
                    <a:pt x="5763" y="1"/>
                    <a:pt x="5454" y="334"/>
                    <a:pt x="5454" y="715"/>
                  </a:cubicBezTo>
                  <a:lnTo>
                    <a:pt x="5454" y="1180"/>
                  </a:lnTo>
                  <a:cubicBezTo>
                    <a:pt x="5454" y="1465"/>
                    <a:pt x="5585" y="1727"/>
                    <a:pt x="5823" y="1894"/>
                  </a:cubicBezTo>
                  <a:lnTo>
                    <a:pt x="5823" y="2061"/>
                  </a:lnTo>
                  <a:lnTo>
                    <a:pt x="5525" y="2180"/>
                  </a:lnTo>
                  <a:cubicBezTo>
                    <a:pt x="5489" y="2120"/>
                    <a:pt x="5454" y="2072"/>
                    <a:pt x="5406" y="2025"/>
                  </a:cubicBezTo>
                  <a:cubicBezTo>
                    <a:pt x="5275" y="1894"/>
                    <a:pt x="5096" y="1822"/>
                    <a:pt x="4894" y="1822"/>
                  </a:cubicBezTo>
                  <a:lnTo>
                    <a:pt x="4525" y="1822"/>
                  </a:lnTo>
                  <a:cubicBezTo>
                    <a:pt x="4263" y="1822"/>
                    <a:pt x="4037" y="1965"/>
                    <a:pt x="3918" y="2180"/>
                  </a:cubicBezTo>
                  <a:lnTo>
                    <a:pt x="3608" y="2061"/>
                  </a:lnTo>
                  <a:lnTo>
                    <a:pt x="3608" y="1894"/>
                  </a:lnTo>
                  <a:cubicBezTo>
                    <a:pt x="3834" y="1727"/>
                    <a:pt x="3977" y="1465"/>
                    <a:pt x="3977" y="1180"/>
                  </a:cubicBezTo>
                  <a:lnTo>
                    <a:pt x="3977" y="715"/>
                  </a:lnTo>
                  <a:cubicBezTo>
                    <a:pt x="3977" y="525"/>
                    <a:pt x="3906" y="346"/>
                    <a:pt x="3763" y="215"/>
                  </a:cubicBezTo>
                  <a:cubicBezTo>
                    <a:pt x="3632" y="72"/>
                    <a:pt x="3453" y="1"/>
                    <a:pt x="3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2"/>
            <p:cNvSpPr/>
            <p:nvPr/>
          </p:nvSpPr>
          <p:spPr>
            <a:xfrm>
              <a:off x="5868111" y="2906521"/>
              <a:ext cx="127724" cy="172823"/>
            </a:xfrm>
            <a:custGeom>
              <a:avLst/>
              <a:gdLst/>
              <a:ahLst/>
              <a:cxnLst/>
              <a:rect l="l" t="t" r="r" b="b"/>
              <a:pathLst>
                <a:path w="4013" h="5430" extrusionOk="0">
                  <a:moveTo>
                    <a:pt x="2191" y="334"/>
                  </a:moveTo>
                  <a:cubicBezTo>
                    <a:pt x="2406" y="334"/>
                    <a:pt x="2560" y="501"/>
                    <a:pt x="2560" y="703"/>
                  </a:cubicBezTo>
                  <a:lnTo>
                    <a:pt x="2560" y="1084"/>
                  </a:lnTo>
                  <a:cubicBezTo>
                    <a:pt x="2560" y="1394"/>
                    <a:pt x="2310" y="1644"/>
                    <a:pt x="2001" y="1644"/>
                  </a:cubicBezTo>
                  <a:cubicBezTo>
                    <a:pt x="1691" y="1644"/>
                    <a:pt x="1453" y="1394"/>
                    <a:pt x="1453" y="1084"/>
                  </a:cubicBezTo>
                  <a:lnTo>
                    <a:pt x="1453" y="703"/>
                  </a:lnTo>
                  <a:cubicBezTo>
                    <a:pt x="1453" y="501"/>
                    <a:pt x="1608" y="334"/>
                    <a:pt x="1822" y="334"/>
                  </a:cubicBezTo>
                  <a:close/>
                  <a:moveTo>
                    <a:pt x="2191" y="1953"/>
                  </a:moveTo>
                  <a:lnTo>
                    <a:pt x="2191" y="2060"/>
                  </a:lnTo>
                  <a:cubicBezTo>
                    <a:pt x="2203" y="2120"/>
                    <a:pt x="2227" y="2179"/>
                    <a:pt x="2251" y="2239"/>
                  </a:cubicBezTo>
                  <a:lnTo>
                    <a:pt x="2013" y="2477"/>
                  </a:lnTo>
                  <a:lnTo>
                    <a:pt x="2001" y="2477"/>
                  </a:lnTo>
                  <a:lnTo>
                    <a:pt x="1763" y="2239"/>
                  </a:lnTo>
                  <a:cubicBezTo>
                    <a:pt x="1786" y="2179"/>
                    <a:pt x="1810" y="2120"/>
                    <a:pt x="1810" y="2060"/>
                  </a:cubicBezTo>
                  <a:lnTo>
                    <a:pt x="1810" y="1953"/>
                  </a:lnTo>
                  <a:cubicBezTo>
                    <a:pt x="1870" y="1965"/>
                    <a:pt x="1941" y="1965"/>
                    <a:pt x="2001" y="1965"/>
                  </a:cubicBezTo>
                  <a:cubicBezTo>
                    <a:pt x="2060" y="1965"/>
                    <a:pt x="2132" y="1953"/>
                    <a:pt x="2191" y="1953"/>
                  </a:cubicBezTo>
                  <a:close/>
                  <a:moveTo>
                    <a:pt x="2525" y="2429"/>
                  </a:moveTo>
                  <a:lnTo>
                    <a:pt x="2822" y="2584"/>
                  </a:lnTo>
                  <a:cubicBezTo>
                    <a:pt x="2882" y="2608"/>
                    <a:pt x="2917" y="2680"/>
                    <a:pt x="2917" y="2763"/>
                  </a:cubicBezTo>
                  <a:lnTo>
                    <a:pt x="2917" y="3084"/>
                  </a:lnTo>
                  <a:lnTo>
                    <a:pt x="1072" y="3084"/>
                  </a:lnTo>
                  <a:lnTo>
                    <a:pt x="1072" y="2763"/>
                  </a:lnTo>
                  <a:cubicBezTo>
                    <a:pt x="1072" y="2680"/>
                    <a:pt x="1120" y="2632"/>
                    <a:pt x="1179" y="2584"/>
                  </a:cubicBezTo>
                  <a:lnTo>
                    <a:pt x="1477" y="2429"/>
                  </a:lnTo>
                  <a:lnTo>
                    <a:pt x="1751" y="2703"/>
                  </a:lnTo>
                  <a:cubicBezTo>
                    <a:pt x="1822" y="2775"/>
                    <a:pt x="1905" y="2799"/>
                    <a:pt x="2001" y="2799"/>
                  </a:cubicBezTo>
                  <a:cubicBezTo>
                    <a:pt x="2084" y="2799"/>
                    <a:pt x="2179" y="2775"/>
                    <a:pt x="2251" y="2703"/>
                  </a:cubicBezTo>
                  <a:lnTo>
                    <a:pt x="2525" y="2429"/>
                  </a:lnTo>
                  <a:close/>
                  <a:moveTo>
                    <a:pt x="3560" y="3442"/>
                  </a:moveTo>
                  <a:lnTo>
                    <a:pt x="3370" y="3834"/>
                  </a:lnTo>
                  <a:lnTo>
                    <a:pt x="655" y="3834"/>
                  </a:lnTo>
                  <a:lnTo>
                    <a:pt x="465" y="3442"/>
                  </a:lnTo>
                  <a:close/>
                  <a:moveTo>
                    <a:pt x="1822" y="1"/>
                  </a:moveTo>
                  <a:cubicBezTo>
                    <a:pt x="1417" y="1"/>
                    <a:pt x="1108" y="334"/>
                    <a:pt x="1108" y="715"/>
                  </a:cubicBezTo>
                  <a:lnTo>
                    <a:pt x="1108" y="1096"/>
                  </a:lnTo>
                  <a:cubicBezTo>
                    <a:pt x="1108" y="1394"/>
                    <a:pt x="1251" y="1656"/>
                    <a:pt x="1477" y="1822"/>
                  </a:cubicBezTo>
                  <a:lnTo>
                    <a:pt x="1477" y="2072"/>
                  </a:lnTo>
                  <a:lnTo>
                    <a:pt x="1477" y="2084"/>
                  </a:lnTo>
                  <a:lnTo>
                    <a:pt x="1048" y="2299"/>
                  </a:lnTo>
                  <a:cubicBezTo>
                    <a:pt x="870" y="2382"/>
                    <a:pt x="751" y="2584"/>
                    <a:pt x="751" y="2775"/>
                  </a:cubicBezTo>
                  <a:lnTo>
                    <a:pt x="751" y="3108"/>
                  </a:lnTo>
                  <a:lnTo>
                    <a:pt x="179" y="3108"/>
                  </a:lnTo>
                  <a:cubicBezTo>
                    <a:pt x="120" y="3108"/>
                    <a:pt x="60" y="3132"/>
                    <a:pt x="36" y="3180"/>
                  </a:cubicBezTo>
                  <a:cubicBezTo>
                    <a:pt x="0" y="3227"/>
                    <a:pt x="0" y="3299"/>
                    <a:pt x="24" y="3346"/>
                  </a:cubicBezTo>
                  <a:lnTo>
                    <a:pt x="393" y="4073"/>
                  </a:lnTo>
                  <a:cubicBezTo>
                    <a:pt x="417" y="4132"/>
                    <a:pt x="477" y="4156"/>
                    <a:pt x="536" y="4156"/>
                  </a:cubicBezTo>
                  <a:lnTo>
                    <a:pt x="739" y="4156"/>
                  </a:lnTo>
                  <a:lnTo>
                    <a:pt x="739" y="5263"/>
                  </a:lnTo>
                  <a:cubicBezTo>
                    <a:pt x="739" y="5347"/>
                    <a:pt x="810" y="5430"/>
                    <a:pt x="893" y="5430"/>
                  </a:cubicBezTo>
                  <a:cubicBezTo>
                    <a:pt x="989" y="5430"/>
                    <a:pt x="1060" y="5347"/>
                    <a:pt x="1060" y="5263"/>
                  </a:cubicBezTo>
                  <a:lnTo>
                    <a:pt x="1060" y="4156"/>
                  </a:lnTo>
                  <a:lnTo>
                    <a:pt x="2906" y="4156"/>
                  </a:lnTo>
                  <a:lnTo>
                    <a:pt x="2906" y="5263"/>
                  </a:lnTo>
                  <a:cubicBezTo>
                    <a:pt x="2906" y="5347"/>
                    <a:pt x="2977" y="5430"/>
                    <a:pt x="3072" y="5430"/>
                  </a:cubicBezTo>
                  <a:cubicBezTo>
                    <a:pt x="3156" y="5430"/>
                    <a:pt x="3227" y="5347"/>
                    <a:pt x="3227" y="5263"/>
                  </a:cubicBezTo>
                  <a:lnTo>
                    <a:pt x="3227" y="4156"/>
                  </a:lnTo>
                  <a:lnTo>
                    <a:pt x="3429" y="4156"/>
                  </a:lnTo>
                  <a:cubicBezTo>
                    <a:pt x="3489" y="4156"/>
                    <a:pt x="3549" y="4132"/>
                    <a:pt x="3572" y="4073"/>
                  </a:cubicBezTo>
                  <a:lnTo>
                    <a:pt x="3941" y="3346"/>
                  </a:lnTo>
                  <a:cubicBezTo>
                    <a:pt x="4013" y="3299"/>
                    <a:pt x="4013" y="3227"/>
                    <a:pt x="3977" y="3180"/>
                  </a:cubicBezTo>
                  <a:cubicBezTo>
                    <a:pt x="3953" y="3132"/>
                    <a:pt x="3894" y="3108"/>
                    <a:pt x="3834" y="3108"/>
                  </a:cubicBezTo>
                  <a:lnTo>
                    <a:pt x="3263" y="3108"/>
                  </a:lnTo>
                  <a:lnTo>
                    <a:pt x="3263" y="2775"/>
                  </a:lnTo>
                  <a:cubicBezTo>
                    <a:pt x="3263" y="2572"/>
                    <a:pt x="3144" y="2382"/>
                    <a:pt x="2965" y="2299"/>
                  </a:cubicBezTo>
                  <a:lnTo>
                    <a:pt x="2536" y="2084"/>
                  </a:lnTo>
                  <a:lnTo>
                    <a:pt x="2536" y="2072"/>
                  </a:lnTo>
                  <a:lnTo>
                    <a:pt x="2536" y="1822"/>
                  </a:lnTo>
                  <a:cubicBezTo>
                    <a:pt x="2763" y="1656"/>
                    <a:pt x="2906" y="1394"/>
                    <a:pt x="2906" y="1096"/>
                  </a:cubicBezTo>
                  <a:lnTo>
                    <a:pt x="2906" y="715"/>
                  </a:lnTo>
                  <a:cubicBezTo>
                    <a:pt x="2906" y="322"/>
                    <a:pt x="2572" y="1"/>
                    <a:pt x="2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2"/>
            <p:cNvSpPr/>
            <p:nvPr/>
          </p:nvSpPr>
          <p:spPr>
            <a:xfrm>
              <a:off x="5915088" y="3051655"/>
              <a:ext cx="34151" cy="10662"/>
            </a:xfrm>
            <a:custGeom>
              <a:avLst/>
              <a:gdLst/>
              <a:ahLst/>
              <a:cxnLst/>
              <a:rect l="l" t="t" r="r" b="b"/>
              <a:pathLst>
                <a:path w="1073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894" y="334"/>
                  </a:lnTo>
                  <a:cubicBezTo>
                    <a:pt x="989" y="334"/>
                    <a:pt x="1060" y="251"/>
                    <a:pt x="1060" y="167"/>
                  </a:cubicBezTo>
                  <a:cubicBezTo>
                    <a:pt x="1072" y="72"/>
                    <a:pt x="989" y="1"/>
                    <a:pt x="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42"/>
          <p:cNvGrpSpPr/>
          <p:nvPr/>
        </p:nvGrpSpPr>
        <p:grpSpPr>
          <a:xfrm>
            <a:off x="7339642" y="1936413"/>
            <a:ext cx="482341" cy="481379"/>
            <a:chOff x="975800" y="1925575"/>
            <a:chExt cx="363400" cy="362675"/>
          </a:xfrm>
        </p:grpSpPr>
        <p:sp>
          <p:nvSpPr>
            <p:cNvPr id="476" name="Google Shape;476;p42"/>
            <p:cNvSpPr/>
            <p:nvPr/>
          </p:nvSpPr>
          <p:spPr>
            <a:xfrm>
              <a:off x="975800" y="1925575"/>
              <a:ext cx="363400" cy="362675"/>
            </a:xfrm>
            <a:custGeom>
              <a:avLst/>
              <a:gdLst/>
              <a:ahLst/>
              <a:cxnLst/>
              <a:rect l="l" t="t" r="r" b="b"/>
              <a:pathLst>
                <a:path w="14536" h="14507" extrusionOk="0">
                  <a:moveTo>
                    <a:pt x="11106" y="480"/>
                  </a:moveTo>
                  <a:cubicBezTo>
                    <a:pt x="11627" y="480"/>
                    <a:pt x="12144" y="835"/>
                    <a:pt x="12098" y="1545"/>
                  </a:cubicBezTo>
                  <a:lnTo>
                    <a:pt x="12098" y="4230"/>
                  </a:lnTo>
                  <a:lnTo>
                    <a:pt x="10092" y="4230"/>
                  </a:lnTo>
                  <a:lnTo>
                    <a:pt x="10092" y="1545"/>
                  </a:lnTo>
                  <a:cubicBezTo>
                    <a:pt x="10061" y="835"/>
                    <a:pt x="10586" y="480"/>
                    <a:pt x="11106" y="480"/>
                  </a:cubicBezTo>
                  <a:close/>
                  <a:moveTo>
                    <a:pt x="9907" y="527"/>
                  </a:moveTo>
                  <a:cubicBezTo>
                    <a:pt x="9660" y="804"/>
                    <a:pt x="9536" y="1175"/>
                    <a:pt x="9536" y="1545"/>
                  </a:cubicBezTo>
                  <a:lnTo>
                    <a:pt x="9536" y="7501"/>
                  </a:lnTo>
                  <a:cubicBezTo>
                    <a:pt x="9490" y="8119"/>
                    <a:pt x="9012" y="8427"/>
                    <a:pt x="8537" y="8427"/>
                  </a:cubicBezTo>
                  <a:cubicBezTo>
                    <a:pt x="8063" y="8427"/>
                    <a:pt x="7592" y="8119"/>
                    <a:pt x="7561" y="7501"/>
                  </a:cubicBezTo>
                  <a:lnTo>
                    <a:pt x="7561" y="7069"/>
                  </a:lnTo>
                  <a:cubicBezTo>
                    <a:pt x="7561" y="6915"/>
                    <a:pt x="7407" y="6791"/>
                    <a:pt x="7253" y="6791"/>
                  </a:cubicBezTo>
                  <a:lnTo>
                    <a:pt x="4135" y="6791"/>
                  </a:lnTo>
                  <a:lnTo>
                    <a:pt x="4135" y="1545"/>
                  </a:lnTo>
                  <a:cubicBezTo>
                    <a:pt x="4135" y="989"/>
                    <a:pt x="4598" y="527"/>
                    <a:pt x="5123" y="527"/>
                  </a:cubicBezTo>
                  <a:close/>
                  <a:moveTo>
                    <a:pt x="6975" y="7347"/>
                  </a:moveTo>
                  <a:lnTo>
                    <a:pt x="6975" y="7501"/>
                  </a:lnTo>
                  <a:cubicBezTo>
                    <a:pt x="6975" y="7841"/>
                    <a:pt x="7098" y="8211"/>
                    <a:pt x="7345" y="8489"/>
                  </a:cubicBezTo>
                  <a:lnTo>
                    <a:pt x="3426" y="8489"/>
                  </a:lnTo>
                  <a:cubicBezTo>
                    <a:pt x="2901" y="8489"/>
                    <a:pt x="2438" y="8026"/>
                    <a:pt x="2438" y="7501"/>
                  </a:cubicBezTo>
                  <a:lnTo>
                    <a:pt x="2438" y="7347"/>
                  </a:lnTo>
                  <a:close/>
                  <a:moveTo>
                    <a:pt x="13672" y="3088"/>
                  </a:moveTo>
                  <a:cubicBezTo>
                    <a:pt x="13826" y="3088"/>
                    <a:pt x="13950" y="3211"/>
                    <a:pt x="13950" y="3366"/>
                  </a:cubicBezTo>
                  <a:lnTo>
                    <a:pt x="13950" y="10186"/>
                  </a:lnTo>
                  <a:lnTo>
                    <a:pt x="8549" y="10186"/>
                  </a:lnTo>
                  <a:cubicBezTo>
                    <a:pt x="8148" y="10186"/>
                    <a:pt x="8148" y="10773"/>
                    <a:pt x="8549" y="10773"/>
                  </a:cubicBezTo>
                  <a:lnTo>
                    <a:pt x="13980" y="10773"/>
                  </a:lnTo>
                  <a:lnTo>
                    <a:pt x="13980" y="11791"/>
                  </a:lnTo>
                  <a:cubicBezTo>
                    <a:pt x="13950" y="11945"/>
                    <a:pt x="13826" y="12069"/>
                    <a:pt x="13672" y="12069"/>
                  </a:cubicBezTo>
                  <a:lnTo>
                    <a:pt x="864" y="12069"/>
                  </a:lnTo>
                  <a:cubicBezTo>
                    <a:pt x="710" y="12069"/>
                    <a:pt x="556" y="11945"/>
                    <a:pt x="556" y="11791"/>
                  </a:cubicBezTo>
                  <a:lnTo>
                    <a:pt x="556" y="10773"/>
                  </a:lnTo>
                  <a:lnTo>
                    <a:pt x="5987" y="10773"/>
                  </a:lnTo>
                  <a:cubicBezTo>
                    <a:pt x="6358" y="10773"/>
                    <a:pt x="6358" y="10217"/>
                    <a:pt x="5987" y="10217"/>
                  </a:cubicBezTo>
                  <a:lnTo>
                    <a:pt x="586" y="10217"/>
                  </a:lnTo>
                  <a:lnTo>
                    <a:pt x="586" y="3366"/>
                  </a:lnTo>
                  <a:cubicBezTo>
                    <a:pt x="586" y="3211"/>
                    <a:pt x="710" y="3088"/>
                    <a:pt x="864" y="3088"/>
                  </a:cubicBezTo>
                  <a:lnTo>
                    <a:pt x="3580" y="3088"/>
                  </a:lnTo>
                  <a:lnTo>
                    <a:pt x="3580" y="6791"/>
                  </a:lnTo>
                  <a:lnTo>
                    <a:pt x="2160" y="6791"/>
                  </a:lnTo>
                  <a:cubicBezTo>
                    <a:pt x="2006" y="6791"/>
                    <a:pt x="1883" y="6915"/>
                    <a:pt x="1883" y="7069"/>
                  </a:cubicBezTo>
                  <a:lnTo>
                    <a:pt x="1883" y="7501"/>
                  </a:lnTo>
                  <a:cubicBezTo>
                    <a:pt x="1883" y="8335"/>
                    <a:pt x="2562" y="9044"/>
                    <a:pt x="3426" y="9044"/>
                  </a:cubicBezTo>
                  <a:lnTo>
                    <a:pt x="8549" y="9044"/>
                  </a:lnTo>
                  <a:cubicBezTo>
                    <a:pt x="9413" y="9044"/>
                    <a:pt x="10092" y="8365"/>
                    <a:pt x="10092" y="7501"/>
                  </a:cubicBezTo>
                  <a:lnTo>
                    <a:pt x="10092" y="4785"/>
                  </a:lnTo>
                  <a:lnTo>
                    <a:pt x="12376" y="4785"/>
                  </a:lnTo>
                  <a:cubicBezTo>
                    <a:pt x="12530" y="4785"/>
                    <a:pt x="12653" y="4662"/>
                    <a:pt x="12653" y="4508"/>
                  </a:cubicBezTo>
                  <a:lnTo>
                    <a:pt x="12653" y="3088"/>
                  </a:lnTo>
                  <a:close/>
                  <a:moveTo>
                    <a:pt x="8672" y="12624"/>
                  </a:moveTo>
                  <a:lnTo>
                    <a:pt x="8672" y="13951"/>
                  </a:lnTo>
                  <a:lnTo>
                    <a:pt x="5833" y="13951"/>
                  </a:lnTo>
                  <a:lnTo>
                    <a:pt x="5833" y="12624"/>
                  </a:lnTo>
                  <a:close/>
                  <a:moveTo>
                    <a:pt x="11163" y="1"/>
                  </a:moveTo>
                  <a:cubicBezTo>
                    <a:pt x="11145" y="1"/>
                    <a:pt x="11128" y="1"/>
                    <a:pt x="11110" y="2"/>
                  </a:cubicBezTo>
                  <a:lnTo>
                    <a:pt x="5154" y="2"/>
                  </a:lnTo>
                  <a:cubicBezTo>
                    <a:pt x="4290" y="2"/>
                    <a:pt x="3580" y="681"/>
                    <a:pt x="3580" y="1545"/>
                  </a:cubicBezTo>
                  <a:lnTo>
                    <a:pt x="3580" y="2533"/>
                  </a:lnTo>
                  <a:lnTo>
                    <a:pt x="864" y="2533"/>
                  </a:lnTo>
                  <a:cubicBezTo>
                    <a:pt x="370" y="2533"/>
                    <a:pt x="0" y="2903"/>
                    <a:pt x="0" y="3366"/>
                  </a:cubicBezTo>
                  <a:lnTo>
                    <a:pt x="0" y="11791"/>
                  </a:lnTo>
                  <a:cubicBezTo>
                    <a:pt x="0" y="12254"/>
                    <a:pt x="370" y="12624"/>
                    <a:pt x="864" y="12624"/>
                  </a:cubicBezTo>
                  <a:lnTo>
                    <a:pt x="5277" y="12624"/>
                  </a:lnTo>
                  <a:lnTo>
                    <a:pt x="5277" y="13951"/>
                  </a:lnTo>
                  <a:lnTo>
                    <a:pt x="3858" y="13951"/>
                  </a:lnTo>
                  <a:cubicBezTo>
                    <a:pt x="3844" y="13949"/>
                    <a:pt x="3831" y="13947"/>
                    <a:pt x="3818" y="13947"/>
                  </a:cubicBezTo>
                  <a:cubicBezTo>
                    <a:pt x="3683" y="13947"/>
                    <a:pt x="3580" y="14088"/>
                    <a:pt x="3580" y="14229"/>
                  </a:cubicBezTo>
                  <a:cubicBezTo>
                    <a:pt x="3580" y="14383"/>
                    <a:pt x="3703" y="14507"/>
                    <a:pt x="3858" y="14507"/>
                  </a:cubicBezTo>
                  <a:lnTo>
                    <a:pt x="10678" y="14507"/>
                  </a:lnTo>
                  <a:cubicBezTo>
                    <a:pt x="10833" y="14507"/>
                    <a:pt x="10956" y="14383"/>
                    <a:pt x="10956" y="14229"/>
                  </a:cubicBezTo>
                  <a:cubicBezTo>
                    <a:pt x="10956" y="14088"/>
                    <a:pt x="10853" y="13947"/>
                    <a:pt x="10718" y="13947"/>
                  </a:cubicBezTo>
                  <a:cubicBezTo>
                    <a:pt x="10705" y="13947"/>
                    <a:pt x="10692" y="13949"/>
                    <a:pt x="10678" y="13951"/>
                  </a:cubicBezTo>
                  <a:lnTo>
                    <a:pt x="9259" y="13951"/>
                  </a:lnTo>
                  <a:lnTo>
                    <a:pt x="9259" y="12624"/>
                  </a:lnTo>
                  <a:lnTo>
                    <a:pt x="13672" y="12624"/>
                  </a:lnTo>
                  <a:cubicBezTo>
                    <a:pt x="14166" y="12624"/>
                    <a:pt x="14536" y="12254"/>
                    <a:pt x="14536" y="11791"/>
                  </a:cubicBezTo>
                  <a:lnTo>
                    <a:pt x="14536" y="3366"/>
                  </a:lnTo>
                  <a:cubicBezTo>
                    <a:pt x="14536" y="2903"/>
                    <a:pt x="14166" y="2533"/>
                    <a:pt x="13672" y="2533"/>
                  </a:cubicBezTo>
                  <a:lnTo>
                    <a:pt x="12653" y="2533"/>
                  </a:lnTo>
                  <a:lnTo>
                    <a:pt x="12653" y="1545"/>
                  </a:lnTo>
                  <a:cubicBezTo>
                    <a:pt x="12653" y="699"/>
                    <a:pt x="11973" y="1"/>
                    <a:pt x="1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2"/>
            <p:cNvSpPr/>
            <p:nvPr/>
          </p:nvSpPr>
          <p:spPr>
            <a:xfrm>
              <a:off x="1105400" y="1967275"/>
              <a:ext cx="82600" cy="14675"/>
            </a:xfrm>
            <a:custGeom>
              <a:avLst/>
              <a:gdLst/>
              <a:ahLst/>
              <a:cxnLst/>
              <a:rect l="l" t="t" r="r" b="b"/>
              <a:pathLst>
                <a:path w="3304" h="587" extrusionOk="0">
                  <a:moveTo>
                    <a:pt x="371" y="0"/>
                  </a:moveTo>
                  <a:cubicBezTo>
                    <a:pt x="1" y="0"/>
                    <a:pt x="1" y="587"/>
                    <a:pt x="371" y="587"/>
                  </a:cubicBezTo>
                  <a:lnTo>
                    <a:pt x="2933" y="587"/>
                  </a:lnTo>
                  <a:cubicBezTo>
                    <a:pt x="3303" y="587"/>
                    <a:pt x="3303" y="0"/>
                    <a:pt x="2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2"/>
            <p:cNvSpPr/>
            <p:nvPr/>
          </p:nvSpPr>
          <p:spPr>
            <a:xfrm>
              <a:off x="1104100" y="2009675"/>
              <a:ext cx="84425" cy="14750"/>
            </a:xfrm>
            <a:custGeom>
              <a:avLst/>
              <a:gdLst/>
              <a:ahLst/>
              <a:cxnLst/>
              <a:rect l="l" t="t" r="r" b="b"/>
              <a:pathLst>
                <a:path w="3377" h="590" extrusionOk="0">
                  <a:moveTo>
                    <a:pt x="394" y="1"/>
                  </a:moveTo>
                  <a:cubicBezTo>
                    <a:pt x="1" y="1"/>
                    <a:pt x="1" y="589"/>
                    <a:pt x="394" y="589"/>
                  </a:cubicBezTo>
                  <a:cubicBezTo>
                    <a:pt x="403" y="589"/>
                    <a:pt x="413" y="589"/>
                    <a:pt x="423" y="588"/>
                  </a:cubicBezTo>
                  <a:lnTo>
                    <a:pt x="2985" y="588"/>
                  </a:lnTo>
                  <a:cubicBezTo>
                    <a:pt x="2994" y="589"/>
                    <a:pt x="3003" y="589"/>
                    <a:pt x="3012" y="589"/>
                  </a:cubicBezTo>
                  <a:cubicBezTo>
                    <a:pt x="3377" y="589"/>
                    <a:pt x="3377" y="1"/>
                    <a:pt x="3012" y="1"/>
                  </a:cubicBezTo>
                  <a:cubicBezTo>
                    <a:pt x="3003" y="1"/>
                    <a:pt x="2994" y="1"/>
                    <a:pt x="2985" y="2"/>
                  </a:cubicBezTo>
                  <a:lnTo>
                    <a:pt x="423" y="2"/>
                  </a:lnTo>
                  <a:cubicBezTo>
                    <a:pt x="413" y="1"/>
                    <a:pt x="403" y="1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2"/>
            <p:cNvSpPr/>
            <p:nvPr/>
          </p:nvSpPr>
          <p:spPr>
            <a:xfrm>
              <a:off x="1104125" y="2052800"/>
              <a:ext cx="84400" cy="14050"/>
            </a:xfrm>
            <a:custGeom>
              <a:avLst/>
              <a:gdLst/>
              <a:ahLst/>
              <a:cxnLst/>
              <a:rect l="l" t="t" r="r" b="b"/>
              <a:pathLst>
                <a:path w="3376" h="562" extrusionOk="0">
                  <a:moveTo>
                    <a:pt x="366" y="1"/>
                  </a:moveTo>
                  <a:cubicBezTo>
                    <a:pt x="0" y="1"/>
                    <a:pt x="9" y="562"/>
                    <a:pt x="393" y="562"/>
                  </a:cubicBezTo>
                  <a:cubicBezTo>
                    <a:pt x="402" y="562"/>
                    <a:pt x="412" y="561"/>
                    <a:pt x="422" y="561"/>
                  </a:cubicBezTo>
                  <a:lnTo>
                    <a:pt x="2984" y="561"/>
                  </a:lnTo>
                  <a:cubicBezTo>
                    <a:pt x="2993" y="561"/>
                    <a:pt x="3002" y="562"/>
                    <a:pt x="3011" y="562"/>
                  </a:cubicBezTo>
                  <a:cubicBezTo>
                    <a:pt x="3367" y="562"/>
                    <a:pt x="3376" y="1"/>
                    <a:pt x="3036" y="1"/>
                  </a:cubicBezTo>
                  <a:cubicBezTo>
                    <a:pt x="3019" y="1"/>
                    <a:pt x="3002" y="2"/>
                    <a:pt x="2984" y="5"/>
                  </a:cubicBezTo>
                  <a:lnTo>
                    <a:pt x="422" y="5"/>
                  </a:lnTo>
                  <a:cubicBezTo>
                    <a:pt x="402" y="2"/>
                    <a:pt x="384" y="1"/>
                    <a:pt x="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2"/>
            <p:cNvSpPr/>
            <p:nvPr/>
          </p:nvSpPr>
          <p:spPr>
            <a:xfrm>
              <a:off x="1147850" y="2180225"/>
              <a:ext cx="17000" cy="14400"/>
            </a:xfrm>
            <a:custGeom>
              <a:avLst/>
              <a:gdLst/>
              <a:ahLst/>
              <a:cxnLst/>
              <a:rect l="l" t="t" r="r" b="b"/>
              <a:pathLst>
                <a:path w="680" h="576" extrusionOk="0">
                  <a:moveTo>
                    <a:pt x="371" y="0"/>
                  </a:moveTo>
                  <a:cubicBezTo>
                    <a:pt x="124" y="0"/>
                    <a:pt x="0" y="309"/>
                    <a:pt x="185" y="494"/>
                  </a:cubicBezTo>
                  <a:cubicBezTo>
                    <a:pt x="242" y="551"/>
                    <a:pt x="311" y="576"/>
                    <a:pt x="378" y="576"/>
                  </a:cubicBezTo>
                  <a:cubicBezTo>
                    <a:pt x="531" y="576"/>
                    <a:pt x="679" y="449"/>
                    <a:pt x="679" y="278"/>
                  </a:cubicBezTo>
                  <a:cubicBezTo>
                    <a:pt x="679" y="124"/>
                    <a:pt x="525" y="0"/>
                    <a:pt x="3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85" y="472766"/>
            <a:ext cx="1571625" cy="20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6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27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78" y="629979"/>
            <a:ext cx="5588844" cy="388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2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28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846350" y="3895153"/>
            <a:ext cx="2118893" cy="602417"/>
          </a:xfrm>
        </p:spPr>
        <p:txBody>
          <a:bodyPr/>
          <a:lstStyle/>
          <a:p>
            <a:pPr marL="177800" indent="0">
              <a:buNone/>
            </a:pPr>
            <a:r>
              <a:rPr lang="en-US" noProof="1" smtClean="0"/>
              <a:t>Teşekkür ederim</a:t>
            </a:r>
            <a:endParaRPr lang="en-US" noProof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571" y="1839744"/>
            <a:ext cx="1386134" cy="1313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65" y="796306"/>
            <a:ext cx="2363089" cy="340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0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3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‘Inborn Errors of Immunity’ - Tarihçe</a:t>
            </a:r>
            <a:endParaRPr lang="en-US" noProof="1"/>
          </a:p>
        </p:txBody>
      </p:sp>
      <p:grpSp>
        <p:nvGrpSpPr>
          <p:cNvPr id="61" name="Google Shape;7678;p65"/>
          <p:cNvGrpSpPr/>
          <p:nvPr/>
        </p:nvGrpSpPr>
        <p:grpSpPr>
          <a:xfrm rot="10800000">
            <a:off x="4297252" y="2312883"/>
            <a:ext cx="3643918" cy="822182"/>
            <a:chOff x="1808063" y="4294338"/>
            <a:chExt cx="3370782" cy="721817"/>
          </a:xfrm>
        </p:grpSpPr>
        <p:sp>
          <p:nvSpPr>
            <p:cNvPr id="62" name="Google Shape;7679;p65"/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680;p65"/>
            <p:cNvSpPr/>
            <p:nvPr/>
          </p:nvSpPr>
          <p:spPr>
            <a:xfrm>
              <a:off x="379503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3" y="1075"/>
                    <a:pt x="327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6132" y="3951"/>
                    <a:pt x="7903" y="2178"/>
                    <a:pt x="7903" y="0"/>
                  </a:cubicBezTo>
                  <a:lnTo>
                    <a:pt x="7248" y="0"/>
                  </a:lnTo>
                  <a:cubicBezTo>
                    <a:pt x="7248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681;p65"/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682;p65"/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683;p65"/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684;p65"/>
            <p:cNvSpPr/>
            <p:nvPr/>
          </p:nvSpPr>
          <p:spPr>
            <a:xfrm>
              <a:off x="4456385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9" y="0"/>
                  </a:moveTo>
                  <a:cubicBezTo>
                    <a:pt x="3955" y="0"/>
                    <a:pt x="3951" y="0"/>
                    <a:pt x="3947" y="0"/>
                  </a:cubicBezTo>
                  <a:cubicBezTo>
                    <a:pt x="1769" y="8"/>
                    <a:pt x="1" y="1786"/>
                    <a:pt x="7" y="3963"/>
                  </a:cubicBezTo>
                  <a:lnTo>
                    <a:pt x="664" y="3962"/>
                  </a:lnTo>
                  <a:cubicBezTo>
                    <a:pt x="658" y="2144"/>
                    <a:pt x="2132" y="661"/>
                    <a:pt x="3948" y="657"/>
                  </a:cubicBezTo>
                  <a:cubicBezTo>
                    <a:pt x="3952" y="657"/>
                    <a:pt x="3956" y="657"/>
                    <a:pt x="3960" y="657"/>
                  </a:cubicBezTo>
                  <a:cubicBezTo>
                    <a:pt x="5772" y="657"/>
                    <a:pt x="7249" y="2127"/>
                    <a:pt x="7255" y="3941"/>
                  </a:cubicBezTo>
                  <a:lnTo>
                    <a:pt x="7257" y="3941"/>
                  </a:lnTo>
                  <a:lnTo>
                    <a:pt x="7910" y="3939"/>
                  </a:lnTo>
                  <a:cubicBezTo>
                    <a:pt x="7908" y="3398"/>
                    <a:pt x="7796" y="2865"/>
                    <a:pt x="7578" y="2370"/>
                  </a:cubicBezTo>
                  <a:cubicBezTo>
                    <a:pt x="6967" y="976"/>
                    <a:pt x="5574" y="0"/>
                    <a:pt x="395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685;p65"/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686;p65"/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687;p65"/>
            <p:cNvSpPr/>
            <p:nvPr/>
          </p:nvSpPr>
          <p:spPr>
            <a:xfrm>
              <a:off x="3894395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688;p65"/>
            <p:cNvSpPr/>
            <p:nvPr/>
          </p:nvSpPr>
          <p:spPr>
            <a:xfrm>
              <a:off x="4560958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678;p65"/>
          <p:cNvGrpSpPr/>
          <p:nvPr/>
        </p:nvGrpSpPr>
        <p:grpSpPr>
          <a:xfrm>
            <a:off x="714207" y="2312883"/>
            <a:ext cx="3643918" cy="822182"/>
            <a:chOff x="1808063" y="4294338"/>
            <a:chExt cx="3370782" cy="721817"/>
          </a:xfrm>
        </p:grpSpPr>
        <p:sp>
          <p:nvSpPr>
            <p:cNvPr id="73" name="Google Shape;7679;p65"/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680;p65"/>
            <p:cNvSpPr/>
            <p:nvPr/>
          </p:nvSpPr>
          <p:spPr>
            <a:xfrm>
              <a:off x="379503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3" y="1075"/>
                    <a:pt x="327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6132" y="3951"/>
                    <a:pt x="7903" y="2178"/>
                    <a:pt x="7903" y="0"/>
                  </a:cubicBezTo>
                  <a:lnTo>
                    <a:pt x="7248" y="0"/>
                  </a:lnTo>
                  <a:cubicBezTo>
                    <a:pt x="7248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681;p65"/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82;p65"/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683;p65"/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684;p65"/>
            <p:cNvSpPr/>
            <p:nvPr/>
          </p:nvSpPr>
          <p:spPr>
            <a:xfrm>
              <a:off x="4456385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9" y="0"/>
                  </a:moveTo>
                  <a:cubicBezTo>
                    <a:pt x="3955" y="0"/>
                    <a:pt x="3951" y="0"/>
                    <a:pt x="3947" y="0"/>
                  </a:cubicBezTo>
                  <a:cubicBezTo>
                    <a:pt x="1769" y="8"/>
                    <a:pt x="1" y="1786"/>
                    <a:pt x="7" y="3963"/>
                  </a:cubicBezTo>
                  <a:lnTo>
                    <a:pt x="664" y="3962"/>
                  </a:lnTo>
                  <a:cubicBezTo>
                    <a:pt x="658" y="2144"/>
                    <a:pt x="2132" y="661"/>
                    <a:pt x="3948" y="657"/>
                  </a:cubicBezTo>
                  <a:cubicBezTo>
                    <a:pt x="3952" y="657"/>
                    <a:pt x="3956" y="657"/>
                    <a:pt x="3960" y="657"/>
                  </a:cubicBezTo>
                  <a:cubicBezTo>
                    <a:pt x="5772" y="657"/>
                    <a:pt x="7249" y="2127"/>
                    <a:pt x="7255" y="3941"/>
                  </a:cubicBezTo>
                  <a:lnTo>
                    <a:pt x="7257" y="3941"/>
                  </a:lnTo>
                  <a:lnTo>
                    <a:pt x="7910" y="3939"/>
                  </a:lnTo>
                  <a:cubicBezTo>
                    <a:pt x="7908" y="3398"/>
                    <a:pt x="7796" y="2865"/>
                    <a:pt x="7578" y="2370"/>
                  </a:cubicBezTo>
                  <a:cubicBezTo>
                    <a:pt x="6967" y="976"/>
                    <a:pt x="5574" y="0"/>
                    <a:pt x="395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685;p65"/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686;p65"/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687;p65"/>
            <p:cNvSpPr/>
            <p:nvPr/>
          </p:nvSpPr>
          <p:spPr>
            <a:xfrm>
              <a:off x="3894395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688;p65"/>
            <p:cNvSpPr/>
            <p:nvPr/>
          </p:nvSpPr>
          <p:spPr>
            <a:xfrm>
              <a:off x="4560958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Rounded Rectangular Callout 82"/>
          <p:cNvSpPr/>
          <p:nvPr/>
        </p:nvSpPr>
        <p:spPr>
          <a:xfrm>
            <a:off x="559169" y="1531241"/>
            <a:ext cx="871655" cy="576072"/>
          </a:xfrm>
          <a:prstGeom prst="wedgeRoundRectCallout">
            <a:avLst>
              <a:gd name="adj1" fmla="val -2912"/>
              <a:gd name="adj2" fmla="val 79960"/>
              <a:gd name="adj3" fmla="val 16667"/>
            </a:avLst>
          </a:prstGeom>
          <a:solidFill>
            <a:schemeClr val="accent2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559169" y="1604457"/>
            <a:ext cx="936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Ataksi-Telenjiektazi</a:t>
            </a:r>
            <a:endParaRPr lang="en-US" sz="1000" b="1" noProof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93159" y="2636025"/>
            <a:ext cx="4634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Times New Roman" charset="0"/>
                <a:ea typeface="Times New Roman" charset="0"/>
                <a:cs typeface="Times New Roman" charset="0"/>
              </a:rPr>
              <a:t>1926</a:t>
            </a:r>
            <a:endParaRPr lang="en-US" sz="1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605318" y="2565701"/>
            <a:ext cx="4634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Times New Roman" charset="0"/>
                <a:ea typeface="Times New Roman" charset="0"/>
                <a:cs typeface="Times New Roman" charset="0"/>
              </a:rPr>
              <a:t>1933</a:t>
            </a:r>
            <a:endParaRPr lang="en-US" sz="1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8" name="Rounded Rectangular Callout 87"/>
          <p:cNvSpPr/>
          <p:nvPr/>
        </p:nvSpPr>
        <p:spPr>
          <a:xfrm>
            <a:off x="1260524" y="3364752"/>
            <a:ext cx="1153491" cy="576072"/>
          </a:xfrm>
          <a:prstGeom prst="wedgeRoundRectCallout">
            <a:avLst>
              <a:gd name="adj1" fmla="val -7341"/>
              <a:gd name="adj2" fmla="val -83532"/>
              <a:gd name="adj3" fmla="val 16667"/>
            </a:avLst>
          </a:prstGeom>
          <a:solidFill>
            <a:schemeClr val="accent2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1260525" y="3467498"/>
            <a:ext cx="1253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Epidermodisplazi Verruciformis</a:t>
            </a:r>
            <a:endParaRPr lang="en-US" sz="1000" b="1" noProof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324279" y="2645087"/>
            <a:ext cx="4634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Times New Roman" charset="0"/>
                <a:ea typeface="Times New Roman" charset="0"/>
                <a:cs typeface="Times New Roman" charset="0"/>
              </a:rPr>
              <a:t>1937</a:t>
            </a:r>
            <a:endParaRPr lang="en-US" sz="1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1" name="Rounded Rectangular Callout 90"/>
          <p:cNvSpPr/>
          <p:nvPr/>
        </p:nvSpPr>
        <p:spPr>
          <a:xfrm>
            <a:off x="1983551" y="1528536"/>
            <a:ext cx="1070545" cy="576072"/>
          </a:xfrm>
          <a:prstGeom prst="wedgeRoundRectCallout">
            <a:avLst>
              <a:gd name="adj1" fmla="val -6329"/>
              <a:gd name="adj2" fmla="val 76785"/>
              <a:gd name="adj3" fmla="val 16667"/>
            </a:avLst>
          </a:prstGeom>
          <a:solidFill>
            <a:schemeClr val="accent2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1983551" y="1618823"/>
            <a:ext cx="1233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Wiskott-Aldrich Sendromu</a:t>
            </a:r>
            <a:endParaRPr lang="en-US" sz="1000" b="1" noProof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047299" y="2565701"/>
            <a:ext cx="4634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Times New Roman" charset="0"/>
                <a:ea typeface="Times New Roman" charset="0"/>
                <a:cs typeface="Times New Roman" charset="0"/>
              </a:rPr>
              <a:t>1952</a:t>
            </a:r>
            <a:endParaRPr lang="en-US" sz="1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4" name="Rounded Rectangular Callout 93"/>
          <p:cNvSpPr/>
          <p:nvPr/>
        </p:nvSpPr>
        <p:spPr>
          <a:xfrm>
            <a:off x="2675643" y="3364752"/>
            <a:ext cx="1100830" cy="576072"/>
          </a:xfrm>
          <a:prstGeom prst="wedgeRoundRectCallout">
            <a:avLst>
              <a:gd name="adj1" fmla="val -7341"/>
              <a:gd name="adj2" fmla="val -83532"/>
              <a:gd name="adj3" fmla="val 16667"/>
            </a:avLst>
          </a:prstGeom>
          <a:solidFill>
            <a:schemeClr val="accent2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2675642" y="3450283"/>
            <a:ext cx="1253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Bruton Hastalığı</a:t>
            </a:r>
          </a:p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XLA</a:t>
            </a:r>
            <a:endParaRPr lang="en-US" sz="1000" b="1" noProof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757331" y="2645086"/>
            <a:ext cx="4634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Times New Roman" charset="0"/>
                <a:ea typeface="Times New Roman" charset="0"/>
                <a:cs typeface="Times New Roman" charset="0"/>
              </a:rPr>
              <a:t>1956</a:t>
            </a:r>
            <a:endParaRPr lang="en-US" sz="1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7" name="Rounded Rectangular Callout 96"/>
          <p:cNvSpPr/>
          <p:nvPr/>
        </p:nvSpPr>
        <p:spPr>
          <a:xfrm>
            <a:off x="3371739" y="1537506"/>
            <a:ext cx="925513" cy="576072"/>
          </a:xfrm>
          <a:prstGeom prst="wedgeRoundRectCallout">
            <a:avLst>
              <a:gd name="adj1" fmla="val -401"/>
              <a:gd name="adj2" fmla="val 78372"/>
              <a:gd name="adj3" fmla="val 16667"/>
            </a:avLst>
          </a:prstGeom>
          <a:solidFill>
            <a:schemeClr val="accent2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367724" y="1625487"/>
            <a:ext cx="813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Kostmann Sendromu</a:t>
            </a:r>
            <a:endParaRPr lang="en-US" sz="1000" b="1" noProof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496271" y="2565701"/>
            <a:ext cx="4634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smtClean="0">
                <a:latin typeface="Times New Roman" charset="0"/>
                <a:ea typeface="Times New Roman" charset="0"/>
                <a:cs typeface="Times New Roman" charset="0"/>
              </a:rPr>
              <a:t>1993</a:t>
            </a:r>
            <a:endParaRPr lang="en-US" sz="1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199047" y="2635745"/>
            <a:ext cx="4634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smtClean="0">
                <a:latin typeface="Times New Roman" charset="0"/>
                <a:ea typeface="Times New Roman" charset="0"/>
                <a:cs typeface="Times New Roman" charset="0"/>
              </a:rPr>
              <a:t>1994</a:t>
            </a:r>
            <a:endParaRPr lang="en-US" sz="1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900294" y="2565701"/>
            <a:ext cx="4634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Times New Roman" charset="0"/>
                <a:ea typeface="Times New Roman" charset="0"/>
                <a:cs typeface="Times New Roman" charset="0"/>
              </a:rPr>
              <a:t>1995</a:t>
            </a:r>
            <a:endParaRPr lang="en-US" sz="1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2" name="Rounded Rectangular Callout 101"/>
          <p:cNvSpPr/>
          <p:nvPr/>
        </p:nvSpPr>
        <p:spPr>
          <a:xfrm>
            <a:off x="4181391" y="3362302"/>
            <a:ext cx="1006590" cy="576072"/>
          </a:xfrm>
          <a:prstGeom prst="wedgeRoundRectCallout">
            <a:avLst>
              <a:gd name="adj1" fmla="val -7341"/>
              <a:gd name="adj2" fmla="val -83532"/>
              <a:gd name="adj3" fmla="val 16667"/>
            </a:avLst>
          </a:prstGeom>
          <a:solidFill>
            <a:schemeClr val="accent2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4175905" y="3452205"/>
            <a:ext cx="1027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BTK </a:t>
            </a:r>
          </a:p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gen mutasyonu</a:t>
            </a:r>
            <a:endParaRPr lang="en-US" sz="1000" b="1" noProof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4" name="Rounded Rectangular Callout 103"/>
          <p:cNvSpPr/>
          <p:nvPr/>
        </p:nvSpPr>
        <p:spPr>
          <a:xfrm>
            <a:off x="4852445" y="1525097"/>
            <a:ext cx="925513" cy="576072"/>
          </a:xfrm>
          <a:prstGeom prst="wedgeRoundRectCallout">
            <a:avLst>
              <a:gd name="adj1" fmla="val -401"/>
              <a:gd name="adj2" fmla="val 78372"/>
              <a:gd name="adj3" fmla="val 16667"/>
            </a:avLst>
          </a:prstGeom>
          <a:solidFill>
            <a:schemeClr val="accent2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4814247" y="1606861"/>
            <a:ext cx="1039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WAS </a:t>
            </a:r>
          </a:p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gen mutasyonu</a:t>
            </a:r>
            <a:endParaRPr lang="en-US" sz="1000" b="1" noProof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7" name="Rounded Rectangular Callout 106"/>
          <p:cNvSpPr/>
          <p:nvPr/>
        </p:nvSpPr>
        <p:spPr>
          <a:xfrm>
            <a:off x="5560254" y="3373368"/>
            <a:ext cx="1075716" cy="565006"/>
          </a:xfrm>
          <a:prstGeom prst="wedgeRoundRectCallout">
            <a:avLst>
              <a:gd name="adj1" fmla="val -7341"/>
              <a:gd name="adj2" fmla="val -83532"/>
              <a:gd name="adj3" fmla="val 16667"/>
            </a:avLst>
          </a:prstGeom>
          <a:solidFill>
            <a:schemeClr val="accent2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5583901" y="3450283"/>
            <a:ext cx="1052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ATM </a:t>
            </a:r>
          </a:p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gen mutasyonu</a:t>
            </a:r>
            <a:endParaRPr lang="en-US" sz="1000" b="1" noProof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635970" y="2568141"/>
            <a:ext cx="46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smtClean="0">
                <a:latin typeface="Times New Roman" charset="0"/>
                <a:ea typeface="Times New Roman" charset="0"/>
                <a:cs typeface="Times New Roman" charset="0"/>
              </a:rPr>
              <a:t>19992000</a:t>
            </a:r>
            <a:endParaRPr lang="en-US" sz="1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0" name="Rounded Rectangular Callout 109"/>
          <p:cNvSpPr/>
          <p:nvPr/>
        </p:nvSpPr>
        <p:spPr>
          <a:xfrm>
            <a:off x="6132011" y="1533842"/>
            <a:ext cx="1269057" cy="576072"/>
          </a:xfrm>
          <a:prstGeom prst="wedgeRoundRectCallout">
            <a:avLst>
              <a:gd name="adj1" fmla="val -401"/>
              <a:gd name="adj2" fmla="val 78372"/>
              <a:gd name="adj3" fmla="val 16667"/>
            </a:avLst>
          </a:prstGeom>
          <a:solidFill>
            <a:schemeClr val="accent2">
              <a:lumMod val="9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6141517" y="1531927"/>
            <a:ext cx="1409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1999 EV1</a:t>
            </a:r>
          </a:p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2000 EV2 </a:t>
            </a:r>
          </a:p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gen mutasyonu</a:t>
            </a:r>
            <a:endParaRPr lang="en-US" sz="1000" b="1" noProof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330536" y="2565700"/>
            <a:ext cx="4634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Times New Roman" charset="0"/>
                <a:ea typeface="Times New Roman" charset="0"/>
                <a:cs typeface="Times New Roman" charset="0"/>
              </a:rPr>
              <a:t>2024</a:t>
            </a:r>
            <a:endParaRPr lang="en-US" sz="1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4" name="Rounded Rectangular Callout 113"/>
          <p:cNvSpPr/>
          <p:nvPr/>
        </p:nvSpPr>
        <p:spPr>
          <a:xfrm>
            <a:off x="6992568" y="3370836"/>
            <a:ext cx="1639368" cy="807971"/>
          </a:xfrm>
          <a:prstGeom prst="wedgeRoundRectCallout">
            <a:avLst>
              <a:gd name="adj1" fmla="val -16823"/>
              <a:gd name="adj2" fmla="val -73347"/>
              <a:gd name="adj3" fmla="val 16667"/>
            </a:avLst>
          </a:prstGeom>
          <a:solidFill>
            <a:srgbClr val="FFE2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6992568" y="3450026"/>
            <a:ext cx="1712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IUIS 2024*</a:t>
            </a:r>
          </a:p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511 farklı gende mutasyon</a:t>
            </a:r>
          </a:p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559 farklı DBB</a:t>
            </a:r>
            <a:endParaRPr lang="en-US" sz="1000" b="1" noProof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672922" y="4516868"/>
            <a:ext cx="22786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i="1" noProof="1" smtClean="0">
                <a:latin typeface="Times New Roman" charset="0"/>
                <a:ea typeface="Times New Roman" charset="0"/>
                <a:cs typeface="Times New Roman" charset="0"/>
              </a:rPr>
              <a:t>*Bucciol G et. Al 2024; Poli C et. Al. 2024 </a:t>
            </a:r>
            <a:endParaRPr lang="it-IT" sz="900" noProof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7" name="Sun 116"/>
          <p:cNvSpPr/>
          <p:nvPr/>
        </p:nvSpPr>
        <p:spPr>
          <a:xfrm>
            <a:off x="7773140" y="3121212"/>
            <a:ext cx="521208" cy="499247"/>
          </a:xfrm>
          <a:prstGeom prst="sun">
            <a:avLst>
              <a:gd name="adj" fmla="val 32018"/>
            </a:avLst>
          </a:prstGeom>
          <a:solidFill>
            <a:schemeClr val="accent6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Sun 117"/>
          <p:cNvSpPr/>
          <p:nvPr/>
        </p:nvSpPr>
        <p:spPr>
          <a:xfrm>
            <a:off x="3160298" y="3686300"/>
            <a:ext cx="521208" cy="499247"/>
          </a:xfrm>
          <a:prstGeom prst="sun">
            <a:avLst>
              <a:gd name="adj" fmla="val 32018"/>
            </a:avLst>
          </a:prstGeom>
          <a:solidFill>
            <a:schemeClr val="accent6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2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4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IEI-Sınıflaması 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0700" indent="-342900">
              <a:buFont typeface="+mj-lt"/>
              <a:buAutoNum type="arabicPeriod"/>
            </a:pPr>
            <a:r>
              <a:rPr lang="en-US" sz="1600" noProof="1" smtClean="0">
                <a:latin typeface="Times New Roman" charset="0"/>
                <a:ea typeface="Times New Roman" charset="0"/>
                <a:cs typeface="Times New Roman" charset="0"/>
              </a:rPr>
              <a:t>Hücresel ve hümoral immün yetmezlikler </a:t>
            </a:r>
          </a:p>
          <a:p>
            <a:pPr marL="520700" indent="-342900">
              <a:buFont typeface="+mj-lt"/>
              <a:buAutoNum type="arabicPeriod"/>
            </a:pPr>
            <a:r>
              <a:rPr lang="en-US" sz="1600" noProof="1" smtClean="0">
                <a:latin typeface="Times New Roman" charset="0"/>
                <a:ea typeface="Times New Roman" charset="0"/>
                <a:cs typeface="Times New Roman" charset="0"/>
              </a:rPr>
              <a:t>Sendromik özelliklere sahip kombine immün yetmezlikler</a:t>
            </a:r>
          </a:p>
          <a:p>
            <a:pPr marL="520700" indent="-342900">
              <a:buFont typeface="+mj-lt"/>
              <a:buAutoNum type="arabicPeriod"/>
            </a:pPr>
            <a:r>
              <a:rPr lang="en-US" sz="1600" noProof="1" smtClean="0">
                <a:latin typeface="Times New Roman" charset="0"/>
                <a:ea typeface="Times New Roman" charset="0"/>
                <a:cs typeface="Times New Roman" charset="0"/>
              </a:rPr>
              <a:t>Primer antikor eksiklikleri</a:t>
            </a:r>
          </a:p>
          <a:p>
            <a:pPr marL="520700" indent="-342900">
              <a:buFont typeface="+mj-lt"/>
              <a:buAutoNum type="arabicPeriod"/>
            </a:pPr>
            <a:r>
              <a:rPr lang="en-US" sz="1600" noProof="1" smtClean="0">
                <a:latin typeface="Times New Roman" charset="0"/>
                <a:ea typeface="Times New Roman" charset="0"/>
                <a:cs typeface="Times New Roman" charset="0"/>
              </a:rPr>
              <a:t>İmmün disregülasyon hastalıkları</a:t>
            </a:r>
          </a:p>
          <a:p>
            <a:pPr marL="520700" indent="-342900">
              <a:buFont typeface="+mj-lt"/>
              <a:buAutoNum type="arabicPeriod"/>
            </a:pPr>
            <a:r>
              <a:rPr lang="en-US" sz="1600" noProof="1" smtClean="0">
                <a:latin typeface="Times New Roman" charset="0"/>
                <a:ea typeface="Times New Roman" charset="0"/>
                <a:cs typeface="Times New Roman" charset="0"/>
              </a:rPr>
              <a:t>Fagositer sistem hastalıkları </a:t>
            </a:r>
          </a:p>
          <a:p>
            <a:pPr marL="520700" indent="-342900">
              <a:buFont typeface="+mj-lt"/>
              <a:buAutoNum type="arabicPeriod"/>
            </a:pPr>
            <a:r>
              <a:rPr lang="en-US" sz="1600" noProof="1" smtClean="0">
                <a:latin typeface="Times New Roman" charset="0"/>
                <a:ea typeface="Times New Roman" charset="0"/>
                <a:cs typeface="Times New Roman" charset="0"/>
              </a:rPr>
              <a:t>Doğal (innate) immün sistem defektleri</a:t>
            </a:r>
          </a:p>
          <a:p>
            <a:pPr marL="520700" indent="-342900">
              <a:buFont typeface="+mj-lt"/>
              <a:buAutoNum type="arabicPeriod"/>
            </a:pPr>
            <a:r>
              <a:rPr lang="en-US" sz="1600" noProof="1" smtClean="0">
                <a:latin typeface="Times New Roman" charset="0"/>
                <a:ea typeface="Times New Roman" charset="0"/>
                <a:cs typeface="Times New Roman" charset="0"/>
              </a:rPr>
              <a:t>Otoinflamatuvar hastalıklar</a:t>
            </a:r>
          </a:p>
          <a:p>
            <a:pPr marL="520700" indent="-342900">
              <a:buFont typeface="+mj-lt"/>
              <a:buAutoNum type="arabicPeriod"/>
            </a:pPr>
            <a:r>
              <a:rPr lang="en-US" sz="1600" noProof="1" smtClean="0">
                <a:latin typeface="Times New Roman" charset="0"/>
                <a:ea typeface="Times New Roman" charset="0"/>
                <a:cs typeface="Times New Roman" charset="0"/>
              </a:rPr>
              <a:t>Kompleman eksiklikleri</a:t>
            </a:r>
          </a:p>
          <a:p>
            <a:pPr marL="520700" indent="-342900">
              <a:buFont typeface="+mj-lt"/>
              <a:buAutoNum type="arabicPeriod"/>
            </a:pPr>
            <a:r>
              <a:rPr lang="en-US" sz="1600" noProof="1" smtClean="0">
                <a:latin typeface="Times New Roman" charset="0"/>
                <a:ea typeface="Times New Roman" charset="0"/>
                <a:cs typeface="Times New Roman" charset="0"/>
              </a:rPr>
              <a:t>Kemik iliği yetmezlikleri</a:t>
            </a:r>
          </a:p>
          <a:p>
            <a:pPr marL="520700" indent="-342900">
              <a:buFont typeface="+mj-lt"/>
              <a:buAutoNum type="arabicPeriod"/>
            </a:pPr>
            <a:r>
              <a:rPr lang="en-US" sz="1600" noProof="1" smtClean="0">
                <a:latin typeface="Times New Roman" charset="0"/>
                <a:ea typeface="Times New Roman" charset="0"/>
                <a:cs typeface="Times New Roman" charset="0"/>
              </a:rPr>
              <a:t>Doğuştan gelen bağışıklık hataları fenokopileri</a:t>
            </a:r>
            <a:endParaRPr lang="en-US" sz="1600" noProof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37" y="1960074"/>
            <a:ext cx="2265363" cy="174445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752316" y="557072"/>
            <a:ext cx="1639368" cy="559665"/>
          </a:xfrm>
          <a:prstGeom prst="wedgeRoundRectCallout">
            <a:avLst>
              <a:gd name="adj1" fmla="val -74400"/>
              <a:gd name="adj2" fmla="val 63684"/>
              <a:gd name="adj3" fmla="val 16667"/>
            </a:avLst>
          </a:prstGeom>
          <a:solidFill>
            <a:srgbClr val="FFE2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52316" y="636849"/>
            <a:ext cx="1639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IUIS 2024*</a:t>
            </a:r>
          </a:p>
          <a:p>
            <a:r>
              <a:rPr lang="en-US" sz="1000" b="1" noProof="1" smtClean="0">
                <a:latin typeface="Times New Roman" charset="0"/>
                <a:ea typeface="Times New Roman" charset="0"/>
                <a:cs typeface="Times New Roman" charset="0"/>
              </a:rPr>
              <a:t>511 farklı gende mutasyon</a:t>
            </a:r>
          </a:p>
        </p:txBody>
      </p:sp>
    </p:spTree>
    <p:extLst>
      <p:ext uri="{BB962C8B-B14F-4D97-AF65-F5344CB8AC3E}">
        <p14:creationId xmlns:p14="http://schemas.microsoft.com/office/powerpoint/2010/main" val="193203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noProof="1"/>
              <a:t>‘Inborn Errors of Immunity’ -</a:t>
            </a:r>
            <a:r>
              <a:rPr lang="tr-TR" dirty="0"/>
              <a:t> Seyir</a:t>
            </a:r>
            <a:endParaRPr dirty="0"/>
          </a:p>
        </p:txBody>
      </p:sp>
      <p:sp>
        <p:nvSpPr>
          <p:cNvPr id="463" name="Google Shape;463;p42"/>
          <p:cNvSpPr txBox="1">
            <a:spLocks noGrp="1"/>
          </p:cNvSpPr>
          <p:nvPr>
            <p:ph type="subTitle" idx="1"/>
          </p:nvPr>
        </p:nvSpPr>
        <p:spPr>
          <a:xfrm>
            <a:off x="934806" y="2712469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lvl="0" indent="-400050" algn="ctr" rtl="0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tr-TR" noProof="1" smtClean="0"/>
              <a:t>Prenatal tanı</a:t>
            </a:r>
          </a:p>
          <a:p>
            <a:pPr marL="400050" lvl="0" indent="-400050" algn="ctr" rtl="0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tr-TR" noProof="1" smtClean="0"/>
              <a:t>Yenidoğan taraması</a:t>
            </a:r>
          </a:p>
          <a:p>
            <a:pPr marL="400050" lvl="0" indent="-400050" algn="ctr" rtl="0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tr-TR" noProof="1" smtClean="0"/>
              <a:t>Odaklanmış tanı</a:t>
            </a:r>
            <a:endParaRPr lang="tr-TR" noProof="1"/>
          </a:p>
        </p:txBody>
      </p:sp>
      <p:sp>
        <p:nvSpPr>
          <p:cNvPr id="464" name="Google Shape;464;p42"/>
          <p:cNvSpPr txBox="1">
            <a:spLocks noGrp="1"/>
          </p:cNvSpPr>
          <p:nvPr>
            <p:ph type="subTitle" idx="2"/>
          </p:nvPr>
        </p:nvSpPr>
        <p:spPr>
          <a:xfrm>
            <a:off x="3482933" y="2714323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tr-TR" noProof="1" smtClean="0"/>
              <a:t>Erken tanı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tr-TR" noProof="1" smtClean="0"/>
              <a:t>Klinik morbidite</a:t>
            </a:r>
            <a:endParaRPr lang="tr-TR" noProof="1"/>
          </a:p>
        </p:txBody>
      </p:sp>
      <p:sp>
        <p:nvSpPr>
          <p:cNvPr id="465" name="Google Shape;465;p42"/>
          <p:cNvSpPr txBox="1">
            <a:spLocks noGrp="1"/>
          </p:cNvSpPr>
          <p:nvPr>
            <p:ph type="subTitle" idx="3"/>
          </p:nvPr>
        </p:nvSpPr>
        <p:spPr>
          <a:xfrm>
            <a:off x="6031060" y="270658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tr-TR" dirty="0" smtClean="0"/>
              <a:t>IEI geç sonuçları</a:t>
            </a:r>
          </a:p>
        </p:txBody>
      </p:sp>
      <p:sp>
        <p:nvSpPr>
          <p:cNvPr id="466" name="Google Shape;466;p42"/>
          <p:cNvSpPr txBox="1">
            <a:spLocks noGrp="1"/>
          </p:cNvSpPr>
          <p:nvPr>
            <p:ph type="subTitle" idx="4"/>
          </p:nvPr>
        </p:nvSpPr>
        <p:spPr>
          <a:xfrm>
            <a:off x="934806" y="2346769"/>
            <a:ext cx="217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noProof="1" smtClean="0"/>
              <a:t>Asemptomatik Periyod</a:t>
            </a:r>
            <a:endParaRPr lang="tr-TR" sz="1400" noProof="1"/>
          </a:p>
        </p:txBody>
      </p:sp>
      <p:sp>
        <p:nvSpPr>
          <p:cNvPr id="467" name="Google Shape;467;p42"/>
          <p:cNvSpPr txBox="1">
            <a:spLocks noGrp="1"/>
          </p:cNvSpPr>
          <p:nvPr>
            <p:ph type="subTitle" idx="5"/>
          </p:nvPr>
        </p:nvSpPr>
        <p:spPr>
          <a:xfrm>
            <a:off x="3482936" y="2348683"/>
            <a:ext cx="217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tr-TR" sz="1400" noProof="1"/>
              <a:t>S</a:t>
            </a:r>
            <a:r>
              <a:rPr lang="tr-TR" sz="1400" noProof="1" smtClean="0"/>
              <a:t>emptomatik Periyod</a:t>
            </a:r>
            <a:endParaRPr lang="tr-TR" sz="1400" noProof="1"/>
          </a:p>
        </p:txBody>
      </p:sp>
      <p:sp>
        <p:nvSpPr>
          <p:cNvPr id="468" name="Google Shape;468;p42"/>
          <p:cNvSpPr txBox="1">
            <a:spLocks noGrp="1"/>
          </p:cNvSpPr>
          <p:nvPr>
            <p:ph type="subTitle" idx="6"/>
          </p:nvPr>
        </p:nvSpPr>
        <p:spPr>
          <a:xfrm>
            <a:off x="6031060" y="2340880"/>
            <a:ext cx="217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noProof="1" smtClean="0"/>
              <a:t>Artmış disabilite</a:t>
            </a:r>
            <a:endParaRPr lang="tr-TR" sz="1400" noProof="1"/>
          </a:p>
        </p:txBody>
      </p:sp>
      <p:sp>
        <p:nvSpPr>
          <p:cNvPr id="469" name="Google Shape;469;p42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22" name="Google Shape;471;p42"/>
          <p:cNvGrpSpPr/>
          <p:nvPr/>
        </p:nvGrpSpPr>
        <p:grpSpPr>
          <a:xfrm>
            <a:off x="1829572" y="1731429"/>
            <a:ext cx="391405" cy="481390"/>
            <a:chOff x="5782845" y="2906521"/>
            <a:chExt cx="301661" cy="371013"/>
          </a:xfrm>
        </p:grpSpPr>
        <p:sp>
          <p:nvSpPr>
            <p:cNvPr id="23" name="Google Shape;472;p42"/>
            <p:cNvSpPr/>
            <p:nvPr/>
          </p:nvSpPr>
          <p:spPr>
            <a:xfrm>
              <a:off x="5782845" y="3087651"/>
              <a:ext cx="301661" cy="189883"/>
            </a:xfrm>
            <a:custGeom>
              <a:avLst/>
              <a:gdLst/>
              <a:ahLst/>
              <a:cxnLst/>
              <a:rect l="l" t="t" r="r" b="b"/>
              <a:pathLst>
                <a:path w="9478" h="5966" extrusionOk="0">
                  <a:moveTo>
                    <a:pt x="3215" y="322"/>
                  </a:moveTo>
                  <a:cubicBezTo>
                    <a:pt x="3322" y="322"/>
                    <a:pt x="3418" y="370"/>
                    <a:pt x="3489" y="429"/>
                  </a:cubicBezTo>
                  <a:cubicBezTo>
                    <a:pt x="3561" y="513"/>
                    <a:pt x="3596" y="596"/>
                    <a:pt x="3596" y="703"/>
                  </a:cubicBezTo>
                  <a:lnTo>
                    <a:pt x="3596" y="1156"/>
                  </a:lnTo>
                  <a:cubicBezTo>
                    <a:pt x="3608" y="1358"/>
                    <a:pt x="3501" y="1537"/>
                    <a:pt x="3322" y="1644"/>
                  </a:cubicBezTo>
                  <a:cubicBezTo>
                    <a:pt x="3263" y="1668"/>
                    <a:pt x="3239" y="1727"/>
                    <a:pt x="3239" y="1787"/>
                  </a:cubicBezTo>
                  <a:lnTo>
                    <a:pt x="3239" y="1977"/>
                  </a:lnTo>
                  <a:lnTo>
                    <a:pt x="2846" y="1977"/>
                  </a:lnTo>
                  <a:lnTo>
                    <a:pt x="2846" y="1787"/>
                  </a:lnTo>
                  <a:cubicBezTo>
                    <a:pt x="2846" y="1727"/>
                    <a:pt x="2822" y="1668"/>
                    <a:pt x="2763" y="1644"/>
                  </a:cubicBezTo>
                  <a:cubicBezTo>
                    <a:pt x="2584" y="1537"/>
                    <a:pt x="2477" y="1358"/>
                    <a:pt x="2477" y="1156"/>
                  </a:cubicBezTo>
                  <a:lnTo>
                    <a:pt x="2477" y="703"/>
                  </a:lnTo>
                  <a:cubicBezTo>
                    <a:pt x="2477" y="489"/>
                    <a:pt x="2644" y="322"/>
                    <a:pt x="2846" y="322"/>
                  </a:cubicBezTo>
                  <a:close/>
                  <a:moveTo>
                    <a:pt x="6513" y="322"/>
                  </a:moveTo>
                  <a:cubicBezTo>
                    <a:pt x="6609" y="322"/>
                    <a:pt x="6704" y="370"/>
                    <a:pt x="6775" y="429"/>
                  </a:cubicBezTo>
                  <a:cubicBezTo>
                    <a:pt x="6847" y="513"/>
                    <a:pt x="6882" y="596"/>
                    <a:pt x="6882" y="703"/>
                  </a:cubicBezTo>
                  <a:lnTo>
                    <a:pt x="6882" y="1156"/>
                  </a:lnTo>
                  <a:cubicBezTo>
                    <a:pt x="6894" y="1358"/>
                    <a:pt x="6787" y="1537"/>
                    <a:pt x="6609" y="1644"/>
                  </a:cubicBezTo>
                  <a:cubicBezTo>
                    <a:pt x="6549" y="1668"/>
                    <a:pt x="6525" y="1727"/>
                    <a:pt x="6525" y="1787"/>
                  </a:cubicBezTo>
                  <a:lnTo>
                    <a:pt x="6525" y="1977"/>
                  </a:lnTo>
                  <a:lnTo>
                    <a:pt x="6132" y="1977"/>
                  </a:lnTo>
                  <a:lnTo>
                    <a:pt x="6132" y="1787"/>
                  </a:lnTo>
                  <a:cubicBezTo>
                    <a:pt x="6132" y="1727"/>
                    <a:pt x="6108" y="1668"/>
                    <a:pt x="6049" y="1644"/>
                  </a:cubicBezTo>
                  <a:cubicBezTo>
                    <a:pt x="5870" y="1537"/>
                    <a:pt x="5763" y="1358"/>
                    <a:pt x="5763" y="1156"/>
                  </a:cubicBezTo>
                  <a:lnTo>
                    <a:pt x="5763" y="703"/>
                  </a:lnTo>
                  <a:cubicBezTo>
                    <a:pt x="5763" y="489"/>
                    <a:pt x="5930" y="322"/>
                    <a:pt x="6132" y="322"/>
                  </a:cubicBezTo>
                  <a:close/>
                  <a:moveTo>
                    <a:pt x="1572" y="2144"/>
                  </a:moveTo>
                  <a:cubicBezTo>
                    <a:pt x="1667" y="2144"/>
                    <a:pt x="1763" y="2192"/>
                    <a:pt x="1834" y="2251"/>
                  </a:cubicBezTo>
                  <a:cubicBezTo>
                    <a:pt x="1906" y="2323"/>
                    <a:pt x="1941" y="2418"/>
                    <a:pt x="1941" y="2513"/>
                  </a:cubicBezTo>
                  <a:lnTo>
                    <a:pt x="1941" y="2977"/>
                  </a:lnTo>
                  <a:lnTo>
                    <a:pt x="1953" y="2977"/>
                  </a:lnTo>
                  <a:cubicBezTo>
                    <a:pt x="1953" y="3168"/>
                    <a:pt x="1846" y="3370"/>
                    <a:pt x="1667" y="3454"/>
                  </a:cubicBezTo>
                  <a:cubicBezTo>
                    <a:pt x="1608" y="3489"/>
                    <a:pt x="1584" y="3549"/>
                    <a:pt x="1584" y="3608"/>
                  </a:cubicBezTo>
                  <a:lnTo>
                    <a:pt x="1584" y="3799"/>
                  </a:lnTo>
                  <a:lnTo>
                    <a:pt x="1191" y="3799"/>
                  </a:lnTo>
                  <a:lnTo>
                    <a:pt x="1191" y="3608"/>
                  </a:lnTo>
                  <a:cubicBezTo>
                    <a:pt x="1191" y="3549"/>
                    <a:pt x="1167" y="3489"/>
                    <a:pt x="1108" y="3454"/>
                  </a:cubicBezTo>
                  <a:cubicBezTo>
                    <a:pt x="929" y="3346"/>
                    <a:pt x="822" y="3168"/>
                    <a:pt x="822" y="2977"/>
                  </a:cubicBezTo>
                  <a:lnTo>
                    <a:pt x="822" y="2513"/>
                  </a:lnTo>
                  <a:cubicBezTo>
                    <a:pt x="822" y="2311"/>
                    <a:pt x="989" y="2144"/>
                    <a:pt x="1191" y="2144"/>
                  </a:cubicBezTo>
                  <a:close/>
                  <a:moveTo>
                    <a:pt x="4858" y="2144"/>
                  </a:moveTo>
                  <a:cubicBezTo>
                    <a:pt x="4965" y="2144"/>
                    <a:pt x="5049" y="2192"/>
                    <a:pt x="5120" y="2251"/>
                  </a:cubicBezTo>
                  <a:cubicBezTo>
                    <a:pt x="5204" y="2323"/>
                    <a:pt x="5227" y="2418"/>
                    <a:pt x="5227" y="2513"/>
                  </a:cubicBezTo>
                  <a:lnTo>
                    <a:pt x="5227" y="2977"/>
                  </a:lnTo>
                  <a:cubicBezTo>
                    <a:pt x="5239" y="3168"/>
                    <a:pt x="5144" y="3370"/>
                    <a:pt x="4954" y="3454"/>
                  </a:cubicBezTo>
                  <a:cubicBezTo>
                    <a:pt x="4894" y="3489"/>
                    <a:pt x="4870" y="3549"/>
                    <a:pt x="4870" y="3608"/>
                  </a:cubicBezTo>
                  <a:lnTo>
                    <a:pt x="4870" y="3799"/>
                  </a:lnTo>
                  <a:lnTo>
                    <a:pt x="4489" y="3799"/>
                  </a:lnTo>
                  <a:lnTo>
                    <a:pt x="4489" y="3608"/>
                  </a:lnTo>
                  <a:cubicBezTo>
                    <a:pt x="4489" y="3549"/>
                    <a:pt x="4453" y="3489"/>
                    <a:pt x="4394" y="3454"/>
                  </a:cubicBezTo>
                  <a:cubicBezTo>
                    <a:pt x="4215" y="3346"/>
                    <a:pt x="4108" y="3168"/>
                    <a:pt x="4108" y="2977"/>
                  </a:cubicBezTo>
                  <a:lnTo>
                    <a:pt x="4108" y="2513"/>
                  </a:lnTo>
                  <a:cubicBezTo>
                    <a:pt x="4108" y="2311"/>
                    <a:pt x="4275" y="2144"/>
                    <a:pt x="4489" y="2144"/>
                  </a:cubicBezTo>
                  <a:close/>
                  <a:moveTo>
                    <a:pt x="8144" y="2144"/>
                  </a:moveTo>
                  <a:cubicBezTo>
                    <a:pt x="8252" y="2144"/>
                    <a:pt x="8335" y="2192"/>
                    <a:pt x="8418" y="2251"/>
                  </a:cubicBezTo>
                  <a:cubicBezTo>
                    <a:pt x="8490" y="2323"/>
                    <a:pt x="8514" y="2418"/>
                    <a:pt x="8514" y="2513"/>
                  </a:cubicBezTo>
                  <a:lnTo>
                    <a:pt x="8514" y="2977"/>
                  </a:lnTo>
                  <a:cubicBezTo>
                    <a:pt x="8525" y="3168"/>
                    <a:pt x="8430" y="3370"/>
                    <a:pt x="8252" y="3454"/>
                  </a:cubicBezTo>
                  <a:cubicBezTo>
                    <a:pt x="8192" y="3489"/>
                    <a:pt x="8156" y="3549"/>
                    <a:pt x="8156" y="3608"/>
                  </a:cubicBezTo>
                  <a:lnTo>
                    <a:pt x="8156" y="3799"/>
                  </a:lnTo>
                  <a:lnTo>
                    <a:pt x="7775" y="3799"/>
                  </a:lnTo>
                  <a:lnTo>
                    <a:pt x="7775" y="3608"/>
                  </a:lnTo>
                  <a:cubicBezTo>
                    <a:pt x="7775" y="3549"/>
                    <a:pt x="7740" y="3489"/>
                    <a:pt x="7680" y="3454"/>
                  </a:cubicBezTo>
                  <a:cubicBezTo>
                    <a:pt x="7501" y="3346"/>
                    <a:pt x="7406" y="3168"/>
                    <a:pt x="7406" y="2977"/>
                  </a:cubicBezTo>
                  <a:lnTo>
                    <a:pt x="7406" y="2513"/>
                  </a:lnTo>
                  <a:cubicBezTo>
                    <a:pt x="7406" y="2311"/>
                    <a:pt x="7561" y="2144"/>
                    <a:pt x="7775" y="2144"/>
                  </a:cubicBezTo>
                  <a:close/>
                  <a:moveTo>
                    <a:pt x="2894" y="1"/>
                  </a:moveTo>
                  <a:cubicBezTo>
                    <a:pt x="2489" y="1"/>
                    <a:pt x="2179" y="334"/>
                    <a:pt x="2179" y="715"/>
                  </a:cubicBezTo>
                  <a:lnTo>
                    <a:pt x="2179" y="1180"/>
                  </a:lnTo>
                  <a:cubicBezTo>
                    <a:pt x="2179" y="1465"/>
                    <a:pt x="2310" y="1727"/>
                    <a:pt x="2548" y="1894"/>
                  </a:cubicBezTo>
                  <a:lnTo>
                    <a:pt x="2548" y="2061"/>
                  </a:lnTo>
                  <a:lnTo>
                    <a:pt x="2251" y="2180"/>
                  </a:lnTo>
                  <a:cubicBezTo>
                    <a:pt x="2215" y="2120"/>
                    <a:pt x="2179" y="2072"/>
                    <a:pt x="2132" y="2025"/>
                  </a:cubicBezTo>
                  <a:cubicBezTo>
                    <a:pt x="2001" y="1894"/>
                    <a:pt x="1822" y="1822"/>
                    <a:pt x="1620" y="1822"/>
                  </a:cubicBezTo>
                  <a:lnTo>
                    <a:pt x="1251" y="1822"/>
                  </a:lnTo>
                  <a:cubicBezTo>
                    <a:pt x="846" y="1822"/>
                    <a:pt x="536" y="2144"/>
                    <a:pt x="536" y="2537"/>
                  </a:cubicBezTo>
                  <a:lnTo>
                    <a:pt x="536" y="2989"/>
                  </a:lnTo>
                  <a:cubicBezTo>
                    <a:pt x="536" y="3275"/>
                    <a:pt x="679" y="3549"/>
                    <a:pt x="905" y="3704"/>
                  </a:cubicBezTo>
                  <a:lnTo>
                    <a:pt x="905" y="3870"/>
                  </a:lnTo>
                  <a:lnTo>
                    <a:pt x="453" y="4049"/>
                  </a:lnTo>
                  <a:cubicBezTo>
                    <a:pt x="179" y="4156"/>
                    <a:pt x="1" y="4418"/>
                    <a:pt x="1" y="4716"/>
                  </a:cubicBezTo>
                  <a:lnTo>
                    <a:pt x="1" y="5811"/>
                  </a:lnTo>
                  <a:cubicBezTo>
                    <a:pt x="1" y="5894"/>
                    <a:pt x="84" y="5966"/>
                    <a:pt x="167" y="5966"/>
                  </a:cubicBezTo>
                  <a:cubicBezTo>
                    <a:pt x="251" y="5966"/>
                    <a:pt x="334" y="5894"/>
                    <a:pt x="334" y="5811"/>
                  </a:cubicBezTo>
                  <a:lnTo>
                    <a:pt x="334" y="4716"/>
                  </a:lnTo>
                  <a:cubicBezTo>
                    <a:pt x="334" y="4573"/>
                    <a:pt x="417" y="4418"/>
                    <a:pt x="572" y="4358"/>
                  </a:cubicBezTo>
                  <a:lnTo>
                    <a:pt x="1108" y="4156"/>
                  </a:lnTo>
                  <a:lnTo>
                    <a:pt x="1775" y="4156"/>
                  </a:lnTo>
                  <a:lnTo>
                    <a:pt x="2310" y="4358"/>
                  </a:lnTo>
                  <a:cubicBezTo>
                    <a:pt x="2453" y="4418"/>
                    <a:pt x="2548" y="4561"/>
                    <a:pt x="2548" y="4716"/>
                  </a:cubicBezTo>
                  <a:lnTo>
                    <a:pt x="2548" y="5811"/>
                  </a:lnTo>
                  <a:cubicBezTo>
                    <a:pt x="2548" y="5894"/>
                    <a:pt x="2620" y="5966"/>
                    <a:pt x="2715" y="5966"/>
                  </a:cubicBezTo>
                  <a:cubicBezTo>
                    <a:pt x="2799" y="5966"/>
                    <a:pt x="2870" y="5894"/>
                    <a:pt x="2870" y="5811"/>
                  </a:cubicBezTo>
                  <a:lnTo>
                    <a:pt x="2870" y="4716"/>
                  </a:lnTo>
                  <a:cubicBezTo>
                    <a:pt x="2870" y="4418"/>
                    <a:pt x="2691" y="4168"/>
                    <a:pt x="2429" y="4049"/>
                  </a:cubicBezTo>
                  <a:lnTo>
                    <a:pt x="1965" y="3870"/>
                  </a:lnTo>
                  <a:lnTo>
                    <a:pt x="1965" y="3704"/>
                  </a:lnTo>
                  <a:cubicBezTo>
                    <a:pt x="2191" y="3537"/>
                    <a:pt x="2334" y="3275"/>
                    <a:pt x="2334" y="2989"/>
                  </a:cubicBezTo>
                  <a:lnTo>
                    <a:pt x="2334" y="2537"/>
                  </a:lnTo>
                  <a:lnTo>
                    <a:pt x="2334" y="2501"/>
                  </a:lnTo>
                  <a:lnTo>
                    <a:pt x="2751" y="2334"/>
                  </a:lnTo>
                  <a:lnTo>
                    <a:pt x="3430" y="2334"/>
                  </a:lnTo>
                  <a:lnTo>
                    <a:pt x="3846" y="2501"/>
                  </a:lnTo>
                  <a:lnTo>
                    <a:pt x="3846" y="2537"/>
                  </a:lnTo>
                  <a:lnTo>
                    <a:pt x="3846" y="2989"/>
                  </a:lnTo>
                  <a:cubicBezTo>
                    <a:pt x="3846" y="3275"/>
                    <a:pt x="3977" y="3549"/>
                    <a:pt x="4215" y="3704"/>
                  </a:cubicBezTo>
                  <a:lnTo>
                    <a:pt x="4215" y="3870"/>
                  </a:lnTo>
                  <a:lnTo>
                    <a:pt x="3751" y="4049"/>
                  </a:lnTo>
                  <a:cubicBezTo>
                    <a:pt x="3489" y="4156"/>
                    <a:pt x="3310" y="4418"/>
                    <a:pt x="3310" y="4716"/>
                  </a:cubicBezTo>
                  <a:lnTo>
                    <a:pt x="3310" y="5811"/>
                  </a:lnTo>
                  <a:cubicBezTo>
                    <a:pt x="3310" y="5894"/>
                    <a:pt x="3382" y="5966"/>
                    <a:pt x="3465" y="5966"/>
                  </a:cubicBezTo>
                  <a:cubicBezTo>
                    <a:pt x="3561" y="5966"/>
                    <a:pt x="3632" y="5894"/>
                    <a:pt x="3632" y="5811"/>
                  </a:cubicBezTo>
                  <a:lnTo>
                    <a:pt x="3632" y="4716"/>
                  </a:lnTo>
                  <a:cubicBezTo>
                    <a:pt x="3632" y="4573"/>
                    <a:pt x="3727" y="4418"/>
                    <a:pt x="3870" y="4358"/>
                  </a:cubicBezTo>
                  <a:lnTo>
                    <a:pt x="4406" y="4156"/>
                  </a:lnTo>
                  <a:lnTo>
                    <a:pt x="5073" y="4156"/>
                  </a:lnTo>
                  <a:lnTo>
                    <a:pt x="5608" y="4358"/>
                  </a:lnTo>
                  <a:cubicBezTo>
                    <a:pt x="5763" y="4418"/>
                    <a:pt x="5847" y="4561"/>
                    <a:pt x="5847" y="4716"/>
                  </a:cubicBezTo>
                  <a:lnTo>
                    <a:pt x="5847" y="5811"/>
                  </a:lnTo>
                  <a:cubicBezTo>
                    <a:pt x="5847" y="5894"/>
                    <a:pt x="5930" y="5966"/>
                    <a:pt x="6013" y="5966"/>
                  </a:cubicBezTo>
                  <a:cubicBezTo>
                    <a:pt x="6108" y="5966"/>
                    <a:pt x="6180" y="5894"/>
                    <a:pt x="6180" y="5811"/>
                  </a:cubicBezTo>
                  <a:lnTo>
                    <a:pt x="6180" y="4716"/>
                  </a:lnTo>
                  <a:cubicBezTo>
                    <a:pt x="6180" y="4418"/>
                    <a:pt x="6001" y="4168"/>
                    <a:pt x="5727" y="4049"/>
                  </a:cubicBezTo>
                  <a:lnTo>
                    <a:pt x="5275" y="3870"/>
                  </a:lnTo>
                  <a:lnTo>
                    <a:pt x="5275" y="3704"/>
                  </a:lnTo>
                  <a:cubicBezTo>
                    <a:pt x="5489" y="3537"/>
                    <a:pt x="5644" y="3275"/>
                    <a:pt x="5644" y="2989"/>
                  </a:cubicBezTo>
                  <a:lnTo>
                    <a:pt x="5644" y="2537"/>
                  </a:lnTo>
                  <a:lnTo>
                    <a:pt x="5644" y="2501"/>
                  </a:lnTo>
                  <a:lnTo>
                    <a:pt x="6061" y="2334"/>
                  </a:lnTo>
                  <a:lnTo>
                    <a:pt x="6728" y="2334"/>
                  </a:lnTo>
                  <a:lnTo>
                    <a:pt x="7144" y="2501"/>
                  </a:lnTo>
                  <a:lnTo>
                    <a:pt x="7144" y="2537"/>
                  </a:lnTo>
                  <a:lnTo>
                    <a:pt x="7144" y="2989"/>
                  </a:lnTo>
                  <a:cubicBezTo>
                    <a:pt x="7144" y="3275"/>
                    <a:pt x="7275" y="3549"/>
                    <a:pt x="7513" y="3704"/>
                  </a:cubicBezTo>
                  <a:lnTo>
                    <a:pt x="7513" y="3870"/>
                  </a:lnTo>
                  <a:lnTo>
                    <a:pt x="7061" y="4049"/>
                  </a:lnTo>
                  <a:cubicBezTo>
                    <a:pt x="6787" y="4156"/>
                    <a:pt x="6609" y="4418"/>
                    <a:pt x="6609" y="4716"/>
                  </a:cubicBezTo>
                  <a:lnTo>
                    <a:pt x="6609" y="5811"/>
                  </a:lnTo>
                  <a:cubicBezTo>
                    <a:pt x="6609" y="5894"/>
                    <a:pt x="6680" y="5966"/>
                    <a:pt x="6775" y="5966"/>
                  </a:cubicBezTo>
                  <a:cubicBezTo>
                    <a:pt x="6859" y="5966"/>
                    <a:pt x="6942" y="5894"/>
                    <a:pt x="6942" y="5811"/>
                  </a:cubicBezTo>
                  <a:lnTo>
                    <a:pt x="6942" y="4716"/>
                  </a:lnTo>
                  <a:cubicBezTo>
                    <a:pt x="6942" y="4573"/>
                    <a:pt x="7025" y="4418"/>
                    <a:pt x="7180" y="4358"/>
                  </a:cubicBezTo>
                  <a:lnTo>
                    <a:pt x="7716" y="4156"/>
                  </a:lnTo>
                  <a:lnTo>
                    <a:pt x="8383" y="4156"/>
                  </a:lnTo>
                  <a:lnTo>
                    <a:pt x="8918" y="4358"/>
                  </a:lnTo>
                  <a:cubicBezTo>
                    <a:pt x="9061" y="4418"/>
                    <a:pt x="9156" y="4561"/>
                    <a:pt x="9156" y="4716"/>
                  </a:cubicBezTo>
                  <a:lnTo>
                    <a:pt x="9156" y="5811"/>
                  </a:lnTo>
                  <a:cubicBezTo>
                    <a:pt x="9156" y="5894"/>
                    <a:pt x="9228" y="5966"/>
                    <a:pt x="9323" y="5966"/>
                  </a:cubicBezTo>
                  <a:cubicBezTo>
                    <a:pt x="9406" y="5966"/>
                    <a:pt x="9478" y="5894"/>
                    <a:pt x="9478" y="5811"/>
                  </a:cubicBezTo>
                  <a:lnTo>
                    <a:pt x="9478" y="4716"/>
                  </a:lnTo>
                  <a:cubicBezTo>
                    <a:pt x="9418" y="4418"/>
                    <a:pt x="9252" y="4156"/>
                    <a:pt x="8978" y="4049"/>
                  </a:cubicBezTo>
                  <a:lnTo>
                    <a:pt x="8514" y="3870"/>
                  </a:lnTo>
                  <a:lnTo>
                    <a:pt x="8514" y="3704"/>
                  </a:lnTo>
                  <a:cubicBezTo>
                    <a:pt x="8740" y="3537"/>
                    <a:pt x="8895" y="3275"/>
                    <a:pt x="8895" y="2989"/>
                  </a:cubicBezTo>
                  <a:lnTo>
                    <a:pt x="8895" y="2537"/>
                  </a:lnTo>
                  <a:cubicBezTo>
                    <a:pt x="8895" y="2334"/>
                    <a:pt x="8811" y="2156"/>
                    <a:pt x="8680" y="2025"/>
                  </a:cubicBezTo>
                  <a:cubicBezTo>
                    <a:pt x="8549" y="1894"/>
                    <a:pt x="8371" y="1822"/>
                    <a:pt x="8168" y="1822"/>
                  </a:cubicBezTo>
                  <a:lnTo>
                    <a:pt x="7799" y="1822"/>
                  </a:lnTo>
                  <a:cubicBezTo>
                    <a:pt x="7537" y="1822"/>
                    <a:pt x="7311" y="1965"/>
                    <a:pt x="7192" y="2180"/>
                  </a:cubicBezTo>
                  <a:lnTo>
                    <a:pt x="6882" y="2061"/>
                  </a:lnTo>
                  <a:lnTo>
                    <a:pt x="6882" y="1894"/>
                  </a:lnTo>
                  <a:cubicBezTo>
                    <a:pt x="7109" y="1727"/>
                    <a:pt x="7251" y="1465"/>
                    <a:pt x="7251" y="1180"/>
                  </a:cubicBezTo>
                  <a:lnTo>
                    <a:pt x="7251" y="715"/>
                  </a:lnTo>
                  <a:cubicBezTo>
                    <a:pt x="7251" y="525"/>
                    <a:pt x="7180" y="346"/>
                    <a:pt x="7037" y="215"/>
                  </a:cubicBezTo>
                  <a:cubicBezTo>
                    <a:pt x="6906" y="72"/>
                    <a:pt x="6728" y="1"/>
                    <a:pt x="6537" y="1"/>
                  </a:cubicBezTo>
                  <a:lnTo>
                    <a:pt x="6168" y="1"/>
                  </a:lnTo>
                  <a:cubicBezTo>
                    <a:pt x="5763" y="1"/>
                    <a:pt x="5454" y="334"/>
                    <a:pt x="5454" y="715"/>
                  </a:cubicBezTo>
                  <a:lnTo>
                    <a:pt x="5454" y="1180"/>
                  </a:lnTo>
                  <a:cubicBezTo>
                    <a:pt x="5454" y="1465"/>
                    <a:pt x="5585" y="1727"/>
                    <a:pt x="5823" y="1894"/>
                  </a:cubicBezTo>
                  <a:lnTo>
                    <a:pt x="5823" y="2061"/>
                  </a:lnTo>
                  <a:lnTo>
                    <a:pt x="5525" y="2180"/>
                  </a:lnTo>
                  <a:cubicBezTo>
                    <a:pt x="5489" y="2120"/>
                    <a:pt x="5454" y="2072"/>
                    <a:pt x="5406" y="2025"/>
                  </a:cubicBezTo>
                  <a:cubicBezTo>
                    <a:pt x="5275" y="1894"/>
                    <a:pt x="5096" y="1822"/>
                    <a:pt x="4894" y="1822"/>
                  </a:cubicBezTo>
                  <a:lnTo>
                    <a:pt x="4525" y="1822"/>
                  </a:lnTo>
                  <a:cubicBezTo>
                    <a:pt x="4263" y="1822"/>
                    <a:pt x="4037" y="1965"/>
                    <a:pt x="3918" y="2180"/>
                  </a:cubicBezTo>
                  <a:lnTo>
                    <a:pt x="3608" y="2061"/>
                  </a:lnTo>
                  <a:lnTo>
                    <a:pt x="3608" y="1894"/>
                  </a:lnTo>
                  <a:cubicBezTo>
                    <a:pt x="3834" y="1727"/>
                    <a:pt x="3977" y="1465"/>
                    <a:pt x="3977" y="1180"/>
                  </a:cubicBezTo>
                  <a:lnTo>
                    <a:pt x="3977" y="715"/>
                  </a:lnTo>
                  <a:cubicBezTo>
                    <a:pt x="3977" y="525"/>
                    <a:pt x="3906" y="346"/>
                    <a:pt x="3763" y="215"/>
                  </a:cubicBezTo>
                  <a:cubicBezTo>
                    <a:pt x="3632" y="72"/>
                    <a:pt x="3453" y="1"/>
                    <a:pt x="3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73;p42"/>
            <p:cNvSpPr/>
            <p:nvPr/>
          </p:nvSpPr>
          <p:spPr>
            <a:xfrm>
              <a:off x="5868111" y="2906521"/>
              <a:ext cx="127724" cy="172823"/>
            </a:xfrm>
            <a:custGeom>
              <a:avLst/>
              <a:gdLst/>
              <a:ahLst/>
              <a:cxnLst/>
              <a:rect l="l" t="t" r="r" b="b"/>
              <a:pathLst>
                <a:path w="4013" h="5430" extrusionOk="0">
                  <a:moveTo>
                    <a:pt x="2191" y="334"/>
                  </a:moveTo>
                  <a:cubicBezTo>
                    <a:pt x="2406" y="334"/>
                    <a:pt x="2560" y="501"/>
                    <a:pt x="2560" y="703"/>
                  </a:cubicBezTo>
                  <a:lnTo>
                    <a:pt x="2560" y="1084"/>
                  </a:lnTo>
                  <a:cubicBezTo>
                    <a:pt x="2560" y="1394"/>
                    <a:pt x="2310" y="1644"/>
                    <a:pt x="2001" y="1644"/>
                  </a:cubicBezTo>
                  <a:cubicBezTo>
                    <a:pt x="1691" y="1644"/>
                    <a:pt x="1453" y="1394"/>
                    <a:pt x="1453" y="1084"/>
                  </a:cubicBezTo>
                  <a:lnTo>
                    <a:pt x="1453" y="703"/>
                  </a:lnTo>
                  <a:cubicBezTo>
                    <a:pt x="1453" y="501"/>
                    <a:pt x="1608" y="334"/>
                    <a:pt x="1822" y="334"/>
                  </a:cubicBezTo>
                  <a:close/>
                  <a:moveTo>
                    <a:pt x="2191" y="1953"/>
                  </a:moveTo>
                  <a:lnTo>
                    <a:pt x="2191" y="2060"/>
                  </a:lnTo>
                  <a:cubicBezTo>
                    <a:pt x="2203" y="2120"/>
                    <a:pt x="2227" y="2179"/>
                    <a:pt x="2251" y="2239"/>
                  </a:cubicBezTo>
                  <a:lnTo>
                    <a:pt x="2013" y="2477"/>
                  </a:lnTo>
                  <a:lnTo>
                    <a:pt x="2001" y="2477"/>
                  </a:lnTo>
                  <a:lnTo>
                    <a:pt x="1763" y="2239"/>
                  </a:lnTo>
                  <a:cubicBezTo>
                    <a:pt x="1786" y="2179"/>
                    <a:pt x="1810" y="2120"/>
                    <a:pt x="1810" y="2060"/>
                  </a:cubicBezTo>
                  <a:lnTo>
                    <a:pt x="1810" y="1953"/>
                  </a:lnTo>
                  <a:cubicBezTo>
                    <a:pt x="1870" y="1965"/>
                    <a:pt x="1941" y="1965"/>
                    <a:pt x="2001" y="1965"/>
                  </a:cubicBezTo>
                  <a:cubicBezTo>
                    <a:pt x="2060" y="1965"/>
                    <a:pt x="2132" y="1953"/>
                    <a:pt x="2191" y="1953"/>
                  </a:cubicBezTo>
                  <a:close/>
                  <a:moveTo>
                    <a:pt x="2525" y="2429"/>
                  </a:moveTo>
                  <a:lnTo>
                    <a:pt x="2822" y="2584"/>
                  </a:lnTo>
                  <a:cubicBezTo>
                    <a:pt x="2882" y="2608"/>
                    <a:pt x="2917" y="2680"/>
                    <a:pt x="2917" y="2763"/>
                  </a:cubicBezTo>
                  <a:lnTo>
                    <a:pt x="2917" y="3084"/>
                  </a:lnTo>
                  <a:lnTo>
                    <a:pt x="1072" y="3084"/>
                  </a:lnTo>
                  <a:lnTo>
                    <a:pt x="1072" y="2763"/>
                  </a:lnTo>
                  <a:cubicBezTo>
                    <a:pt x="1072" y="2680"/>
                    <a:pt x="1120" y="2632"/>
                    <a:pt x="1179" y="2584"/>
                  </a:cubicBezTo>
                  <a:lnTo>
                    <a:pt x="1477" y="2429"/>
                  </a:lnTo>
                  <a:lnTo>
                    <a:pt x="1751" y="2703"/>
                  </a:lnTo>
                  <a:cubicBezTo>
                    <a:pt x="1822" y="2775"/>
                    <a:pt x="1905" y="2799"/>
                    <a:pt x="2001" y="2799"/>
                  </a:cubicBezTo>
                  <a:cubicBezTo>
                    <a:pt x="2084" y="2799"/>
                    <a:pt x="2179" y="2775"/>
                    <a:pt x="2251" y="2703"/>
                  </a:cubicBezTo>
                  <a:lnTo>
                    <a:pt x="2525" y="2429"/>
                  </a:lnTo>
                  <a:close/>
                  <a:moveTo>
                    <a:pt x="3560" y="3442"/>
                  </a:moveTo>
                  <a:lnTo>
                    <a:pt x="3370" y="3834"/>
                  </a:lnTo>
                  <a:lnTo>
                    <a:pt x="655" y="3834"/>
                  </a:lnTo>
                  <a:lnTo>
                    <a:pt x="465" y="3442"/>
                  </a:lnTo>
                  <a:close/>
                  <a:moveTo>
                    <a:pt x="1822" y="1"/>
                  </a:moveTo>
                  <a:cubicBezTo>
                    <a:pt x="1417" y="1"/>
                    <a:pt x="1108" y="334"/>
                    <a:pt x="1108" y="715"/>
                  </a:cubicBezTo>
                  <a:lnTo>
                    <a:pt x="1108" y="1096"/>
                  </a:lnTo>
                  <a:cubicBezTo>
                    <a:pt x="1108" y="1394"/>
                    <a:pt x="1251" y="1656"/>
                    <a:pt x="1477" y="1822"/>
                  </a:cubicBezTo>
                  <a:lnTo>
                    <a:pt x="1477" y="2072"/>
                  </a:lnTo>
                  <a:lnTo>
                    <a:pt x="1477" y="2084"/>
                  </a:lnTo>
                  <a:lnTo>
                    <a:pt x="1048" y="2299"/>
                  </a:lnTo>
                  <a:cubicBezTo>
                    <a:pt x="870" y="2382"/>
                    <a:pt x="751" y="2584"/>
                    <a:pt x="751" y="2775"/>
                  </a:cubicBezTo>
                  <a:lnTo>
                    <a:pt x="751" y="3108"/>
                  </a:lnTo>
                  <a:lnTo>
                    <a:pt x="179" y="3108"/>
                  </a:lnTo>
                  <a:cubicBezTo>
                    <a:pt x="120" y="3108"/>
                    <a:pt x="60" y="3132"/>
                    <a:pt x="36" y="3180"/>
                  </a:cubicBezTo>
                  <a:cubicBezTo>
                    <a:pt x="0" y="3227"/>
                    <a:pt x="0" y="3299"/>
                    <a:pt x="24" y="3346"/>
                  </a:cubicBezTo>
                  <a:lnTo>
                    <a:pt x="393" y="4073"/>
                  </a:lnTo>
                  <a:cubicBezTo>
                    <a:pt x="417" y="4132"/>
                    <a:pt x="477" y="4156"/>
                    <a:pt x="536" y="4156"/>
                  </a:cubicBezTo>
                  <a:lnTo>
                    <a:pt x="739" y="4156"/>
                  </a:lnTo>
                  <a:lnTo>
                    <a:pt x="739" y="5263"/>
                  </a:lnTo>
                  <a:cubicBezTo>
                    <a:pt x="739" y="5347"/>
                    <a:pt x="810" y="5430"/>
                    <a:pt x="893" y="5430"/>
                  </a:cubicBezTo>
                  <a:cubicBezTo>
                    <a:pt x="989" y="5430"/>
                    <a:pt x="1060" y="5347"/>
                    <a:pt x="1060" y="5263"/>
                  </a:cubicBezTo>
                  <a:lnTo>
                    <a:pt x="1060" y="4156"/>
                  </a:lnTo>
                  <a:lnTo>
                    <a:pt x="2906" y="4156"/>
                  </a:lnTo>
                  <a:lnTo>
                    <a:pt x="2906" y="5263"/>
                  </a:lnTo>
                  <a:cubicBezTo>
                    <a:pt x="2906" y="5347"/>
                    <a:pt x="2977" y="5430"/>
                    <a:pt x="3072" y="5430"/>
                  </a:cubicBezTo>
                  <a:cubicBezTo>
                    <a:pt x="3156" y="5430"/>
                    <a:pt x="3227" y="5347"/>
                    <a:pt x="3227" y="5263"/>
                  </a:cubicBezTo>
                  <a:lnTo>
                    <a:pt x="3227" y="4156"/>
                  </a:lnTo>
                  <a:lnTo>
                    <a:pt x="3429" y="4156"/>
                  </a:lnTo>
                  <a:cubicBezTo>
                    <a:pt x="3489" y="4156"/>
                    <a:pt x="3549" y="4132"/>
                    <a:pt x="3572" y="4073"/>
                  </a:cubicBezTo>
                  <a:lnTo>
                    <a:pt x="3941" y="3346"/>
                  </a:lnTo>
                  <a:cubicBezTo>
                    <a:pt x="4013" y="3299"/>
                    <a:pt x="4013" y="3227"/>
                    <a:pt x="3977" y="3180"/>
                  </a:cubicBezTo>
                  <a:cubicBezTo>
                    <a:pt x="3953" y="3132"/>
                    <a:pt x="3894" y="3108"/>
                    <a:pt x="3834" y="3108"/>
                  </a:cubicBezTo>
                  <a:lnTo>
                    <a:pt x="3263" y="3108"/>
                  </a:lnTo>
                  <a:lnTo>
                    <a:pt x="3263" y="2775"/>
                  </a:lnTo>
                  <a:cubicBezTo>
                    <a:pt x="3263" y="2572"/>
                    <a:pt x="3144" y="2382"/>
                    <a:pt x="2965" y="2299"/>
                  </a:cubicBezTo>
                  <a:lnTo>
                    <a:pt x="2536" y="2084"/>
                  </a:lnTo>
                  <a:lnTo>
                    <a:pt x="2536" y="2072"/>
                  </a:lnTo>
                  <a:lnTo>
                    <a:pt x="2536" y="1822"/>
                  </a:lnTo>
                  <a:cubicBezTo>
                    <a:pt x="2763" y="1656"/>
                    <a:pt x="2906" y="1394"/>
                    <a:pt x="2906" y="1096"/>
                  </a:cubicBezTo>
                  <a:lnTo>
                    <a:pt x="2906" y="715"/>
                  </a:lnTo>
                  <a:cubicBezTo>
                    <a:pt x="2906" y="322"/>
                    <a:pt x="2572" y="1"/>
                    <a:pt x="2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4;p42"/>
            <p:cNvSpPr/>
            <p:nvPr/>
          </p:nvSpPr>
          <p:spPr>
            <a:xfrm>
              <a:off x="5915088" y="3051655"/>
              <a:ext cx="34151" cy="10662"/>
            </a:xfrm>
            <a:custGeom>
              <a:avLst/>
              <a:gdLst/>
              <a:ahLst/>
              <a:cxnLst/>
              <a:rect l="l" t="t" r="r" b="b"/>
              <a:pathLst>
                <a:path w="1073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894" y="334"/>
                  </a:lnTo>
                  <a:cubicBezTo>
                    <a:pt x="989" y="334"/>
                    <a:pt x="1060" y="251"/>
                    <a:pt x="1060" y="167"/>
                  </a:cubicBezTo>
                  <a:cubicBezTo>
                    <a:pt x="1072" y="72"/>
                    <a:pt x="989" y="1"/>
                    <a:pt x="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21" y="1688411"/>
            <a:ext cx="2338324" cy="589664"/>
          </a:xfrm>
          <a:prstGeom prst="rect">
            <a:avLst/>
          </a:prstGeom>
        </p:spPr>
      </p:pic>
      <p:grpSp>
        <p:nvGrpSpPr>
          <p:cNvPr id="40" name="Google Shape;9680;p70"/>
          <p:cNvGrpSpPr/>
          <p:nvPr/>
        </p:nvGrpSpPr>
        <p:grpSpPr>
          <a:xfrm>
            <a:off x="6733232" y="1818985"/>
            <a:ext cx="369837" cy="360471"/>
            <a:chOff x="6194086" y="2437737"/>
            <a:chExt cx="369837" cy="360471"/>
          </a:xfrm>
        </p:grpSpPr>
        <p:sp>
          <p:nvSpPr>
            <p:cNvPr id="41" name="Google Shape;9681;p70"/>
            <p:cNvSpPr/>
            <p:nvPr/>
          </p:nvSpPr>
          <p:spPr>
            <a:xfrm>
              <a:off x="6194086" y="2437737"/>
              <a:ext cx="369837" cy="360471"/>
            </a:xfrm>
            <a:custGeom>
              <a:avLst/>
              <a:gdLst/>
              <a:ahLst/>
              <a:cxnLst/>
              <a:rect l="l" t="t" r="r" b="b"/>
              <a:pathLst>
                <a:path w="11610" h="11316" extrusionOk="0">
                  <a:moveTo>
                    <a:pt x="630" y="321"/>
                  </a:moveTo>
                  <a:cubicBezTo>
                    <a:pt x="672" y="321"/>
                    <a:pt x="714" y="334"/>
                    <a:pt x="751" y="362"/>
                  </a:cubicBezTo>
                  <a:lnTo>
                    <a:pt x="1286" y="731"/>
                  </a:lnTo>
                  <a:cubicBezTo>
                    <a:pt x="1251" y="790"/>
                    <a:pt x="1096" y="1028"/>
                    <a:pt x="1036" y="1112"/>
                  </a:cubicBezTo>
                  <a:cubicBezTo>
                    <a:pt x="573" y="774"/>
                    <a:pt x="509" y="732"/>
                    <a:pt x="505" y="732"/>
                  </a:cubicBezTo>
                  <a:lnTo>
                    <a:pt x="505" y="732"/>
                  </a:lnTo>
                  <a:cubicBezTo>
                    <a:pt x="503" y="732"/>
                    <a:pt x="509" y="736"/>
                    <a:pt x="508" y="736"/>
                  </a:cubicBezTo>
                  <a:cubicBezTo>
                    <a:pt x="508" y="736"/>
                    <a:pt x="506" y="735"/>
                    <a:pt x="501" y="731"/>
                  </a:cubicBezTo>
                  <a:cubicBezTo>
                    <a:pt x="405" y="659"/>
                    <a:pt x="370" y="528"/>
                    <a:pt x="441" y="421"/>
                  </a:cubicBezTo>
                  <a:cubicBezTo>
                    <a:pt x="492" y="355"/>
                    <a:pt x="562" y="321"/>
                    <a:pt x="630" y="321"/>
                  </a:cubicBezTo>
                  <a:close/>
                  <a:moveTo>
                    <a:pt x="9192" y="2493"/>
                  </a:moveTo>
                  <a:cubicBezTo>
                    <a:pt x="9347" y="2493"/>
                    <a:pt x="9466" y="2612"/>
                    <a:pt x="9466" y="2755"/>
                  </a:cubicBezTo>
                  <a:lnTo>
                    <a:pt x="9466" y="2779"/>
                  </a:lnTo>
                  <a:cubicBezTo>
                    <a:pt x="9466" y="2922"/>
                    <a:pt x="9347" y="3041"/>
                    <a:pt x="9192" y="3041"/>
                  </a:cubicBezTo>
                  <a:lnTo>
                    <a:pt x="7799" y="3041"/>
                  </a:lnTo>
                  <a:lnTo>
                    <a:pt x="7799" y="2493"/>
                  </a:lnTo>
                  <a:close/>
                  <a:moveTo>
                    <a:pt x="6513" y="2933"/>
                  </a:moveTo>
                  <a:lnTo>
                    <a:pt x="6513" y="3743"/>
                  </a:lnTo>
                  <a:lnTo>
                    <a:pt x="2084" y="3743"/>
                  </a:lnTo>
                  <a:lnTo>
                    <a:pt x="2084" y="2933"/>
                  </a:lnTo>
                  <a:close/>
                  <a:moveTo>
                    <a:pt x="3180" y="5422"/>
                  </a:moveTo>
                  <a:cubicBezTo>
                    <a:pt x="4727" y="5422"/>
                    <a:pt x="5966" y="6672"/>
                    <a:pt x="5966" y="8196"/>
                  </a:cubicBezTo>
                  <a:cubicBezTo>
                    <a:pt x="5954" y="9744"/>
                    <a:pt x="4715" y="10970"/>
                    <a:pt x="3180" y="10970"/>
                  </a:cubicBezTo>
                  <a:cubicBezTo>
                    <a:pt x="1656" y="10970"/>
                    <a:pt x="417" y="9720"/>
                    <a:pt x="417" y="8196"/>
                  </a:cubicBezTo>
                  <a:cubicBezTo>
                    <a:pt x="417" y="6660"/>
                    <a:pt x="1667" y="5422"/>
                    <a:pt x="3180" y="5422"/>
                  </a:cubicBezTo>
                  <a:close/>
                  <a:moveTo>
                    <a:pt x="9240" y="8827"/>
                  </a:moveTo>
                  <a:cubicBezTo>
                    <a:pt x="9823" y="8827"/>
                    <a:pt x="10311" y="9327"/>
                    <a:pt x="10311" y="9899"/>
                  </a:cubicBezTo>
                  <a:cubicBezTo>
                    <a:pt x="10311" y="10494"/>
                    <a:pt x="9835" y="10970"/>
                    <a:pt x="9240" y="10970"/>
                  </a:cubicBezTo>
                  <a:cubicBezTo>
                    <a:pt x="8644" y="10970"/>
                    <a:pt x="8168" y="10482"/>
                    <a:pt x="8168" y="9899"/>
                  </a:cubicBezTo>
                  <a:cubicBezTo>
                    <a:pt x="8168" y="9303"/>
                    <a:pt x="8656" y="8827"/>
                    <a:pt x="9240" y="8827"/>
                  </a:cubicBezTo>
                  <a:close/>
                  <a:moveTo>
                    <a:pt x="651" y="1"/>
                  </a:moveTo>
                  <a:cubicBezTo>
                    <a:pt x="471" y="1"/>
                    <a:pt x="290" y="87"/>
                    <a:pt x="179" y="243"/>
                  </a:cubicBezTo>
                  <a:cubicBezTo>
                    <a:pt x="1" y="493"/>
                    <a:pt x="72" y="850"/>
                    <a:pt x="322" y="1017"/>
                  </a:cubicBezTo>
                  <a:cubicBezTo>
                    <a:pt x="911" y="1399"/>
                    <a:pt x="989" y="1512"/>
                    <a:pt x="1077" y="1512"/>
                  </a:cubicBezTo>
                  <a:cubicBezTo>
                    <a:pt x="1090" y="1512"/>
                    <a:pt x="1104" y="1509"/>
                    <a:pt x="1120" y="1505"/>
                  </a:cubicBezTo>
                  <a:cubicBezTo>
                    <a:pt x="1215" y="1493"/>
                    <a:pt x="1239" y="1386"/>
                    <a:pt x="1322" y="1290"/>
                  </a:cubicBezTo>
                  <a:lnTo>
                    <a:pt x="1739" y="1564"/>
                  </a:lnTo>
                  <a:lnTo>
                    <a:pt x="1739" y="5458"/>
                  </a:lnTo>
                  <a:cubicBezTo>
                    <a:pt x="763" y="5970"/>
                    <a:pt x="72" y="7017"/>
                    <a:pt x="72" y="8208"/>
                  </a:cubicBezTo>
                  <a:cubicBezTo>
                    <a:pt x="72" y="9922"/>
                    <a:pt x="1477" y="11315"/>
                    <a:pt x="3180" y="11315"/>
                  </a:cubicBezTo>
                  <a:cubicBezTo>
                    <a:pt x="5049" y="11315"/>
                    <a:pt x="6501" y="9684"/>
                    <a:pt x="6275" y="7815"/>
                  </a:cubicBezTo>
                  <a:lnTo>
                    <a:pt x="9073" y="7815"/>
                  </a:lnTo>
                  <a:lnTo>
                    <a:pt x="9073" y="8506"/>
                  </a:lnTo>
                  <a:cubicBezTo>
                    <a:pt x="8383" y="8589"/>
                    <a:pt x="7823" y="9184"/>
                    <a:pt x="7823" y="9899"/>
                  </a:cubicBezTo>
                  <a:cubicBezTo>
                    <a:pt x="7823" y="10673"/>
                    <a:pt x="8466" y="11315"/>
                    <a:pt x="9240" y="11315"/>
                  </a:cubicBezTo>
                  <a:cubicBezTo>
                    <a:pt x="9966" y="11315"/>
                    <a:pt x="10561" y="10768"/>
                    <a:pt x="10645" y="10065"/>
                  </a:cubicBezTo>
                  <a:lnTo>
                    <a:pt x="11431" y="10065"/>
                  </a:lnTo>
                  <a:cubicBezTo>
                    <a:pt x="11514" y="10065"/>
                    <a:pt x="11597" y="9994"/>
                    <a:pt x="11597" y="9899"/>
                  </a:cubicBezTo>
                  <a:cubicBezTo>
                    <a:pt x="11609" y="9815"/>
                    <a:pt x="11538" y="9720"/>
                    <a:pt x="11431" y="9720"/>
                  </a:cubicBezTo>
                  <a:lnTo>
                    <a:pt x="10645" y="9720"/>
                  </a:lnTo>
                  <a:cubicBezTo>
                    <a:pt x="10561" y="9089"/>
                    <a:pt x="10049" y="8565"/>
                    <a:pt x="9406" y="8494"/>
                  </a:cubicBezTo>
                  <a:lnTo>
                    <a:pt x="9406" y="6922"/>
                  </a:lnTo>
                  <a:cubicBezTo>
                    <a:pt x="9406" y="6839"/>
                    <a:pt x="9335" y="6767"/>
                    <a:pt x="9240" y="6767"/>
                  </a:cubicBezTo>
                  <a:cubicBezTo>
                    <a:pt x="9156" y="6767"/>
                    <a:pt x="9073" y="6839"/>
                    <a:pt x="9073" y="6922"/>
                  </a:cubicBezTo>
                  <a:lnTo>
                    <a:pt x="9073" y="7482"/>
                  </a:lnTo>
                  <a:lnTo>
                    <a:pt x="6216" y="7482"/>
                  </a:lnTo>
                  <a:cubicBezTo>
                    <a:pt x="5875" y="6064"/>
                    <a:pt x="4598" y="5082"/>
                    <a:pt x="3192" y="5082"/>
                  </a:cubicBezTo>
                  <a:cubicBezTo>
                    <a:pt x="2827" y="5082"/>
                    <a:pt x="2453" y="5148"/>
                    <a:pt x="2084" y="5291"/>
                  </a:cubicBezTo>
                  <a:lnTo>
                    <a:pt x="2084" y="4088"/>
                  </a:lnTo>
                  <a:lnTo>
                    <a:pt x="6859" y="4088"/>
                  </a:lnTo>
                  <a:cubicBezTo>
                    <a:pt x="8037" y="4088"/>
                    <a:pt x="9002" y="5005"/>
                    <a:pt x="9073" y="6184"/>
                  </a:cubicBezTo>
                  <a:cubicBezTo>
                    <a:pt x="9073" y="6267"/>
                    <a:pt x="9168" y="6351"/>
                    <a:pt x="9252" y="6351"/>
                  </a:cubicBezTo>
                  <a:cubicBezTo>
                    <a:pt x="9347" y="6351"/>
                    <a:pt x="9418" y="6255"/>
                    <a:pt x="9418" y="6172"/>
                  </a:cubicBezTo>
                  <a:cubicBezTo>
                    <a:pt x="9347" y="4815"/>
                    <a:pt x="8228" y="3755"/>
                    <a:pt x="6870" y="3755"/>
                  </a:cubicBezTo>
                  <a:lnTo>
                    <a:pt x="6870" y="2957"/>
                  </a:lnTo>
                  <a:lnTo>
                    <a:pt x="7490" y="2957"/>
                  </a:lnTo>
                  <a:lnTo>
                    <a:pt x="7490" y="3231"/>
                  </a:lnTo>
                  <a:cubicBezTo>
                    <a:pt x="7490" y="3326"/>
                    <a:pt x="7561" y="3398"/>
                    <a:pt x="7644" y="3398"/>
                  </a:cubicBezTo>
                  <a:lnTo>
                    <a:pt x="9228" y="3398"/>
                  </a:lnTo>
                  <a:cubicBezTo>
                    <a:pt x="9573" y="3398"/>
                    <a:pt x="9835" y="3136"/>
                    <a:pt x="9835" y="2791"/>
                  </a:cubicBezTo>
                  <a:lnTo>
                    <a:pt x="9835" y="2779"/>
                  </a:lnTo>
                  <a:cubicBezTo>
                    <a:pt x="9835" y="2433"/>
                    <a:pt x="9573" y="2160"/>
                    <a:pt x="9228" y="2160"/>
                  </a:cubicBezTo>
                  <a:lnTo>
                    <a:pt x="7644" y="2160"/>
                  </a:lnTo>
                  <a:cubicBezTo>
                    <a:pt x="7561" y="2160"/>
                    <a:pt x="7490" y="2243"/>
                    <a:pt x="7490" y="2326"/>
                  </a:cubicBezTo>
                  <a:lnTo>
                    <a:pt x="7490" y="2612"/>
                  </a:lnTo>
                  <a:lnTo>
                    <a:pt x="2096" y="2612"/>
                  </a:lnTo>
                  <a:lnTo>
                    <a:pt x="2096" y="1481"/>
                  </a:lnTo>
                  <a:cubicBezTo>
                    <a:pt x="2096" y="1421"/>
                    <a:pt x="2072" y="1374"/>
                    <a:pt x="2025" y="1350"/>
                  </a:cubicBezTo>
                  <a:lnTo>
                    <a:pt x="1536" y="1028"/>
                  </a:lnTo>
                  <a:lnTo>
                    <a:pt x="1679" y="814"/>
                  </a:lnTo>
                  <a:cubicBezTo>
                    <a:pt x="1727" y="731"/>
                    <a:pt x="1715" y="636"/>
                    <a:pt x="1632" y="564"/>
                  </a:cubicBezTo>
                  <a:cubicBezTo>
                    <a:pt x="1050" y="153"/>
                    <a:pt x="969" y="96"/>
                    <a:pt x="966" y="96"/>
                  </a:cubicBezTo>
                  <a:lnTo>
                    <a:pt x="966" y="96"/>
                  </a:lnTo>
                  <a:cubicBezTo>
                    <a:pt x="965" y="96"/>
                    <a:pt x="976" y="104"/>
                    <a:pt x="974" y="104"/>
                  </a:cubicBezTo>
                  <a:cubicBezTo>
                    <a:pt x="973" y="104"/>
                    <a:pt x="971" y="103"/>
                    <a:pt x="965" y="100"/>
                  </a:cubicBezTo>
                  <a:cubicBezTo>
                    <a:pt x="871" y="32"/>
                    <a:pt x="761" y="1"/>
                    <a:pt x="65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682;p70"/>
            <p:cNvSpPr/>
            <p:nvPr/>
          </p:nvSpPr>
          <p:spPr>
            <a:xfrm>
              <a:off x="6251362" y="2655721"/>
              <a:ext cx="89927" cy="88621"/>
            </a:xfrm>
            <a:custGeom>
              <a:avLst/>
              <a:gdLst/>
              <a:ahLst/>
              <a:cxnLst/>
              <a:rect l="l" t="t" r="r" b="b"/>
              <a:pathLst>
                <a:path w="2823" h="2782" extrusionOk="0">
                  <a:moveTo>
                    <a:pt x="1032" y="0"/>
                  </a:moveTo>
                  <a:cubicBezTo>
                    <a:pt x="1014" y="0"/>
                    <a:pt x="996" y="3"/>
                    <a:pt x="977" y="8"/>
                  </a:cubicBezTo>
                  <a:cubicBezTo>
                    <a:pt x="381" y="198"/>
                    <a:pt x="0" y="734"/>
                    <a:pt x="0" y="1365"/>
                  </a:cubicBezTo>
                  <a:cubicBezTo>
                    <a:pt x="0" y="2139"/>
                    <a:pt x="643" y="2782"/>
                    <a:pt x="1417" y="2782"/>
                  </a:cubicBezTo>
                  <a:cubicBezTo>
                    <a:pt x="2191" y="2782"/>
                    <a:pt x="2822" y="2139"/>
                    <a:pt x="2822" y="1365"/>
                  </a:cubicBezTo>
                  <a:cubicBezTo>
                    <a:pt x="2798" y="734"/>
                    <a:pt x="2417" y="198"/>
                    <a:pt x="1822" y="8"/>
                  </a:cubicBezTo>
                  <a:cubicBezTo>
                    <a:pt x="1803" y="3"/>
                    <a:pt x="1784" y="0"/>
                    <a:pt x="1767" y="0"/>
                  </a:cubicBezTo>
                  <a:cubicBezTo>
                    <a:pt x="1695" y="0"/>
                    <a:pt x="1636" y="39"/>
                    <a:pt x="1608" y="115"/>
                  </a:cubicBezTo>
                  <a:cubicBezTo>
                    <a:pt x="1572" y="198"/>
                    <a:pt x="1620" y="293"/>
                    <a:pt x="1715" y="317"/>
                  </a:cubicBezTo>
                  <a:cubicBezTo>
                    <a:pt x="2155" y="472"/>
                    <a:pt x="2465" y="865"/>
                    <a:pt x="2465" y="1341"/>
                  </a:cubicBezTo>
                  <a:cubicBezTo>
                    <a:pt x="2465" y="1936"/>
                    <a:pt x="1977" y="2413"/>
                    <a:pt x="1393" y="2413"/>
                  </a:cubicBezTo>
                  <a:cubicBezTo>
                    <a:pt x="822" y="2413"/>
                    <a:pt x="322" y="1925"/>
                    <a:pt x="322" y="1341"/>
                  </a:cubicBezTo>
                  <a:cubicBezTo>
                    <a:pt x="322" y="865"/>
                    <a:pt x="620" y="448"/>
                    <a:pt x="1084" y="317"/>
                  </a:cubicBezTo>
                  <a:cubicBezTo>
                    <a:pt x="1179" y="293"/>
                    <a:pt x="1215" y="198"/>
                    <a:pt x="1191" y="115"/>
                  </a:cubicBezTo>
                  <a:cubicBezTo>
                    <a:pt x="1162" y="39"/>
                    <a:pt x="1103" y="0"/>
                    <a:pt x="103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432;p70"/>
          <p:cNvSpPr/>
          <p:nvPr/>
        </p:nvSpPr>
        <p:spPr>
          <a:xfrm>
            <a:off x="7233028" y="1883169"/>
            <a:ext cx="383088" cy="286472"/>
          </a:xfrm>
          <a:custGeom>
            <a:avLst/>
            <a:gdLst/>
            <a:ahLst/>
            <a:cxnLst/>
            <a:rect l="l" t="t" r="r" b="b"/>
            <a:pathLst>
              <a:path w="12026" h="8993" extrusionOk="0">
                <a:moveTo>
                  <a:pt x="3929" y="0"/>
                </a:moveTo>
                <a:cubicBezTo>
                  <a:pt x="1691" y="0"/>
                  <a:pt x="0" y="2322"/>
                  <a:pt x="1167" y="4763"/>
                </a:cubicBezTo>
                <a:lnTo>
                  <a:pt x="453" y="4763"/>
                </a:lnTo>
                <a:cubicBezTo>
                  <a:pt x="369" y="4763"/>
                  <a:pt x="298" y="4834"/>
                  <a:pt x="298" y="4929"/>
                </a:cubicBezTo>
                <a:cubicBezTo>
                  <a:pt x="298" y="5013"/>
                  <a:pt x="369" y="5096"/>
                  <a:pt x="453" y="5096"/>
                </a:cubicBezTo>
                <a:lnTo>
                  <a:pt x="1346" y="5096"/>
                </a:lnTo>
                <a:cubicBezTo>
                  <a:pt x="2334" y="6727"/>
                  <a:pt x="4382" y="7918"/>
                  <a:pt x="5977" y="8965"/>
                </a:cubicBezTo>
                <a:cubicBezTo>
                  <a:pt x="6007" y="8983"/>
                  <a:pt x="6040" y="8992"/>
                  <a:pt x="6071" y="8992"/>
                </a:cubicBezTo>
                <a:cubicBezTo>
                  <a:pt x="6102" y="8992"/>
                  <a:pt x="6132" y="8983"/>
                  <a:pt x="6156" y="8965"/>
                </a:cubicBezTo>
                <a:cubicBezTo>
                  <a:pt x="7751" y="7930"/>
                  <a:pt x="9799" y="6739"/>
                  <a:pt x="10787" y="5096"/>
                </a:cubicBezTo>
                <a:lnTo>
                  <a:pt x="11680" y="5096"/>
                </a:lnTo>
                <a:cubicBezTo>
                  <a:pt x="11764" y="5096"/>
                  <a:pt x="11847" y="5013"/>
                  <a:pt x="11847" y="4929"/>
                </a:cubicBezTo>
                <a:cubicBezTo>
                  <a:pt x="11883" y="4774"/>
                  <a:pt x="11811" y="4703"/>
                  <a:pt x="11704" y="4703"/>
                </a:cubicBezTo>
                <a:lnTo>
                  <a:pt x="10990" y="4703"/>
                </a:lnTo>
                <a:cubicBezTo>
                  <a:pt x="12025" y="2572"/>
                  <a:pt x="10859" y="452"/>
                  <a:pt x="8930" y="12"/>
                </a:cubicBezTo>
                <a:cubicBezTo>
                  <a:pt x="8922" y="11"/>
                  <a:pt x="8914" y="10"/>
                  <a:pt x="8906" y="10"/>
                </a:cubicBezTo>
                <a:cubicBezTo>
                  <a:pt x="8821" y="10"/>
                  <a:pt x="8748" y="68"/>
                  <a:pt x="8716" y="155"/>
                </a:cubicBezTo>
                <a:cubicBezTo>
                  <a:pt x="8704" y="238"/>
                  <a:pt x="8763" y="333"/>
                  <a:pt x="8847" y="357"/>
                </a:cubicBezTo>
                <a:cubicBezTo>
                  <a:pt x="10609" y="762"/>
                  <a:pt x="11668" y="2738"/>
                  <a:pt x="10621" y="4715"/>
                </a:cubicBezTo>
                <a:lnTo>
                  <a:pt x="10001" y="4715"/>
                </a:lnTo>
                <a:lnTo>
                  <a:pt x="9418" y="3548"/>
                </a:lnTo>
                <a:cubicBezTo>
                  <a:pt x="9385" y="3483"/>
                  <a:pt x="9325" y="3452"/>
                  <a:pt x="9266" y="3452"/>
                </a:cubicBezTo>
                <a:cubicBezTo>
                  <a:pt x="9196" y="3452"/>
                  <a:pt x="9128" y="3495"/>
                  <a:pt x="9108" y="3572"/>
                </a:cubicBezTo>
                <a:lnTo>
                  <a:pt x="8573" y="5251"/>
                </a:lnTo>
                <a:lnTo>
                  <a:pt x="7954" y="3870"/>
                </a:lnTo>
                <a:cubicBezTo>
                  <a:pt x="7927" y="3808"/>
                  <a:pt x="7868" y="3772"/>
                  <a:pt x="7806" y="3772"/>
                </a:cubicBezTo>
                <a:cubicBezTo>
                  <a:pt x="7784" y="3772"/>
                  <a:pt x="7761" y="3777"/>
                  <a:pt x="7739" y="3786"/>
                </a:cubicBezTo>
                <a:cubicBezTo>
                  <a:pt x="7644" y="3822"/>
                  <a:pt x="7620" y="3917"/>
                  <a:pt x="7644" y="4001"/>
                </a:cubicBezTo>
                <a:lnTo>
                  <a:pt x="8430" y="5810"/>
                </a:lnTo>
                <a:cubicBezTo>
                  <a:pt x="8458" y="5877"/>
                  <a:pt x="8520" y="5910"/>
                  <a:pt x="8583" y="5910"/>
                </a:cubicBezTo>
                <a:cubicBezTo>
                  <a:pt x="8654" y="5910"/>
                  <a:pt x="8726" y="5869"/>
                  <a:pt x="8751" y="5786"/>
                </a:cubicBezTo>
                <a:lnTo>
                  <a:pt x="9299" y="4084"/>
                </a:lnTo>
                <a:lnTo>
                  <a:pt x="9739" y="4989"/>
                </a:lnTo>
                <a:cubicBezTo>
                  <a:pt x="9775" y="5048"/>
                  <a:pt x="9835" y="5072"/>
                  <a:pt x="9894" y="5072"/>
                </a:cubicBezTo>
                <a:lnTo>
                  <a:pt x="10418" y="5072"/>
                </a:lnTo>
                <a:cubicBezTo>
                  <a:pt x="9323" y="6715"/>
                  <a:pt x="6989" y="7965"/>
                  <a:pt x="6084" y="8584"/>
                </a:cubicBezTo>
                <a:cubicBezTo>
                  <a:pt x="4644" y="7656"/>
                  <a:pt x="2715" y="6537"/>
                  <a:pt x="1750" y="5072"/>
                </a:cubicBezTo>
                <a:lnTo>
                  <a:pt x="2572" y="5072"/>
                </a:lnTo>
                <a:cubicBezTo>
                  <a:pt x="2631" y="5072"/>
                  <a:pt x="2691" y="5036"/>
                  <a:pt x="2715" y="4989"/>
                </a:cubicBezTo>
                <a:lnTo>
                  <a:pt x="3453" y="3500"/>
                </a:lnTo>
                <a:lnTo>
                  <a:pt x="4358" y="6167"/>
                </a:lnTo>
                <a:cubicBezTo>
                  <a:pt x="4387" y="6243"/>
                  <a:pt x="4456" y="6279"/>
                  <a:pt x="4523" y="6279"/>
                </a:cubicBezTo>
                <a:cubicBezTo>
                  <a:pt x="4593" y="6279"/>
                  <a:pt x="4661" y="6240"/>
                  <a:pt x="4679" y="6167"/>
                </a:cubicBezTo>
                <a:lnTo>
                  <a:pt x="5394" y="3739"/>
                </a:lnTo>
                <a:lnTo>
                  <a:pt x="6049" y="4822"/>
                </a:lnTo>
                <a:cubicBezTo>
                  <a:pt x="6087" y="4877"/>
                  <a:pt x="6146" y="4904"/>
                  <a:pt x="6202" y="4904"/>
                </a:cubicBezTo>
                <a:cubicBezTo>
                  <a:pt x="6267" y="4904"/>
                  <a:pt x="6327" y="4868"/>
                  <a:pt x="6346" y="4798"/>
                </a:cubicBezTo>
                <a:lnTo>
                  <a:pt x="7120" y="2893"/>
                </a:lnTo>
                <a:lnTo>
                  <a:pt x="7358" y="3429"/>
                </a:lnTo>
                <a:cubicBezTo>
                  <a:pt x="7393" y="3491"/>
                  <a:pt x="7455" y="3526"/>
                  <a:pt x="7518" y="3526"/>
                </a:cubicBezTo>
                <a:cubicBezTo>
                  <a:pt x="7540" y="3526"/>
                  <a:pt x="7563" y="3522"/>
                  <a:pt x="7584" y="3512"/>
                </a:cubicBezTo>
                <a:cubicBezTo>
                  <a:pt x="7680" y="3465"/>
                  <a:pt x="7704" y="3381"/>
                  <a:pt x="7680" y="3286"/>
                </a:cubicBezTo>
                <a:lnTo>
                  <a:pt x="7287" y="2393"/>
                </a:lnTo>
                <a:cubicBezTo>
                  <a:pt x="7257" y="2328"/>
                  <a:pt x="7195" y="2295"/>
                  <a:pt x="7132" y="2295"/>
                </a:cubicBezTo>
                <a:cubicBezTo>
                  <a:pt x="7070" y="2295"/>
                  <a:pt x="7007" y="2328"/>
                  <a:pt x="6977" y="2393"/>
                </a:cubicBezTo>
                <a:lnTo>
                  <a:pt x="6168" y="4358"/>
                </a:lnTo>
                <a:lnTo>
                  <a:pt x="5501" y="3227"/>
                </a:lnTo>
                <a:cubicBezTo>
                  <a:pt x="5470" y="3171"/>
                  <a:pt x="5419" y="3145"/>
                  <a:pt x="5365" y="3145"/>
                </a:cubicBezTo>
                <a:cubicBezTo>
                  <a:pt x="5293" y="3145"/>
                  <a:pt x="5219" y="3192"/>
                  <a:pt x="5191" y="3274"/>
                </a:cubicBezTo>
                <a:lnTo>
                  <a:pt x="4501" y="5572"/>
                </a:lnTo>
                <a:lnTo>
                  <a:pt x="3643" y="3024"/>
                </a:lnTo>
                <a:cubicBezTo>
                  <a:pt x="3618" y="2942"/>
                  <a:pt x="3550" y="2900"/>
                  <a:pt x="3482" y="2900"/>
                </a:cubicBezTo>
                <a:cubicBezTo>
                  <a:pt x="3421" y="2900"/>
                  <a:pt x="3362" y="2933"/>
                  <a:pt x="3334" y="3000"/>
                </a:cubicBezTo>
                <a:lnTo>
                  <a:pt x="2465" y="4774"/>
                </a:lnTo>
                <a:lnTo>
                  <a:pt x="1548" y="4774"/>
                </a:lnTo>
                <a:cubicBezTo>
                  <a:pt x="357" y="2548"/>
                  <a:pt x="1869" y="345"/>
                  <a:pt x="3929" y="345"/>
                </a:cubicBezTo>
                <a:cubicBezTo>
                  <a:pt x="4703" y="345"/>
                  <a:pt x="5418" y="655"/>
                  <a:pt x="5953" y="1203"/>
                </a:cubicBezTo>
                <a:cubicBezTo>
                  <a:pt x="5989" y="1238"/>
                  <a:pt x="6034" y="1256"/>
                  <a:pt x="6078" y="1256"/>
                </a:cubicBezTo>
                <a:cubicBezTo>
                  <a:pt x="6123" y="1256"/>
                  <a:pt x="6168" y="1238"/>
                  <a:pt x="6203" y="1203"/>
                </a:cubicBezTo>
                <a:cubicBezTo>
                  <a:pt x="6668" y="714"/>
                  <a:pt x="7287" y="417"/>
                  <a:pt x="7954" y="357"/>
                </a:cubicBezTo>
                <a:cubicBezTo>
                  <a:pt x="8049" y="345"/>
                  <a:pt x="8120" y="262"/>
                  <a:pt x="8108" y="167"/>
                </a:cubicBezTo>
                <a:cubicBezTo>
                  <a:pt x="8097" y="78"/>
                  <a:pt x="8025" y="11"/>
                  <a:pt x="7939" y="11"/>
                </a:cubicBezTo>
                <a:cubicBezTo>
                  <a:pt x="7932" y="11"/>
                  <a:pt x="7925" y="11"/>
                  <a:pt x="7918" y="12"/>
                </a:cubicBezTo>
                <a:cubicBezTo>
                  <a:pt x="7215" y="83"/>
                  <a:pt x="6572" y="369"/>
                  <a:pt x="6072" y="845"/>
                </a:cubicBezTo>
                <a:cubicBezTo>
                  <a:pt x="5489" y="298"/>
                  <a:pt x="4727" y="0"/>
                  <a:pt x="3929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531;p46"/>
          <p:cNvGrpSpPr/>
          <p:nvPr/>
        </p:nvGrpSpPr>
        <p:grpSpPr>
          <a:xfrm>
            <a:off x="3399045" y="3704920"/>
            <a:ext cx="4807313" cy="236700"/>
            <a:chOff x="899887" y="1389970"/>
            <a:chExt cx="3015113" cy="236700"/>
          </a:xfrm>
        </p:grpSpPr>
        <p:sp>
          <p:nvSpPr>
            <p:cNvPr id="49" name="Google Shape;532;p46"/>
            <p:cNvSpPr/>
            <p:nvPr/>
          </p:nvSpPr>
          <p:spPr>
            <a:xfrm>
              <a:off x="952500" y="1389970"/>
              <a:ext cx="2962500" cy="236700"/>
            </a:xfrm>
            <a:prstGeom prst="roundRect">
              <a:avLst>
                <a:gd name="adj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  <p:sp>
          <p:nvSpPr>
            <p:cNvPr id="50" name="Google Shape;533;p46"/>
            <p:cNvSpPr/>
            <p:nvPr/>
          </p:nvSpPr>
          <p:spPr>
            <a:xfrm>
              <a:off x="899887" y="1389970"/>
              <a:ext cx="2541413" cy="236700"/>
            </a:xfrm>
            <a:prstGeom prst="roundRect">
              <a:avLst>
                <a:gd name="adj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noProof="1" smtClean="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Semptomatik Tanı</a:t>
              </a:r>
              <a:endParaRPr lang="tr-TR" sz="1200" noProof="1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grpSp>
        <p:nvGrpSpPr>
          <p:cNvPr id="51" name="Google Shape;531;p46"/>
          <p:cNvGrpSpPr/>
          <p:nvPr/>
        </p:nvGrpSpPr>
        <p:grpSpPr>
          <a:xfrm>
            <a:off x="3524272" y="4029735"/>
            <a:ext cx="4682088" cy="236700"/>
            <a:chOff x="952500" y="1389970"/>
            <a:chExt cx="2962500" cy="236700"/>
          </a:xfrm>
        </p:grpSpPr>
        <p:sp>
          <p:nvSpPr>
            <p:cNvPr id="52" name="Google Shape;532;p46"/>
            <p:cNvSpPr/>
            <p:nvPr/>
          </p:nvSpPr>
          <p:spPr>
            <a:xfrm>
              <a:off x="952500" y="1389970"/>
              <a:ext cx="2962500" cy="236700"/>
            </a:xfrm>
            <a:prstGeom prst="roundRect">
              <a:avLst>
                <a:gd name="adj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  <p:sp>
          <p:nvSpPr>
            <p:cNvPr id="53" name="Google Shape;533;p46"/>
            <p:cNvSpPr/>
            <p:nvPr/>
          </p:nvSpPr>
          <p:spPr>
            <a:xfrm>
              <a:off x="1022639" y="1389970"/>
              <a:ext cx="2418660" cy="236700"/>
            </a:xfrm>
            <a:prstGeom prst="roundRect">
              <a:avLst>
                <a:gd name="adj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noProof="1" smtClean="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Tanısal ve Terapötik yaklaşımlar</a:t>
              </a:r>
              <a:endParaRPr lang="tr-TR" sz="1200" noProof="1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cxnSp>
        <p:nvCxnSpPr>
          <p:cNvPr id="54" name="Google Shape;442;p40"/>
          <p:cNvCxnSpPr/>
          <p:nvPr/>
        </p:nvCxnSpPr>
        <p:spPr>
          <a:xfrm>
            <a:off x="3401421" y="1262235"/>
            <a:ext cx="0" cy="30042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55" name="Google Shape;442;p40"/>
          <p:cNvCxnSpPr/>
          <p:nvPr/>
        </p:nvCxnSpPr>
        <p:spPr>
          <a:xfrm>
            <a:off x="838053" y="1212223"/>
            <a:ext cx="0" cy="30042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56" name="Google Shape;531;p46"/>
          <p:cNvGrpSpPr/>
          <p:nvPr/>
        </p:nvGrpSpPr>
        <p:grpSpPr>
          <a:xfrm>
            <a:off x="838053" y="3802542"/>
            <a:ext cx="768305" cy="236700"/>
            <a:chOff x="952500" y="1389970"/>
            <a:chExt cx="2962500" cy="236700"/>
          </a:xfrm>
        </p:grpSpPr>
        <p:sp>
          <p:nvSpPr>
            <p:cNvPr id="57" name="Google Shape;532;p46"/>
            <p:cNvSpPr/>
            <p:nvPr/>
          </p:nvSpPr>
          <p:spPr>
            <a:xfrm>
              <a:off x="952500" y="1389970"/>
              <a:ext cx="2962500" cy="236700"/>
            </a:xfrm>
            <a:prstGeom prst="roundRect">
              <a:avLst>
                <a:gd name="adj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  <p:sp>
          <p:nvSpPr>
            <p:cNvPr id="58" name="Google Shape;533;p46"/>
            <p:cNvSpPr/>
            <p:nvPr/>
          </p:nvSpPr>
          <p:spPr>
            <a:xfrm>
              <a:off x="952500" y="1389970"/>
              <a:ext cx="2488800" cy="236700"/>
            </a:xfrm>
            <a:prstGeom prst="roundRect">
              <a:avLst>
                <a:gd name="adj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noProof="1" smtClean="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Doğum</a:t>
              </a:r>
              <a:endParaRPr lang="tr-TR" sz="1200" noProof="1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grpSp>
        <p:nvGrpSpPr>
          <p:cNvPr id="59" name="Google Shape;531;p46"/>
          <p:cNvGrpSpPr/>
          <p:nvPr/>
        </p:nvGrpSpPr>
        <p:grpSpPr>
          <a:xfrm>
            <a:off x="8208736" y="3457630"/>
            <a:ext cx="697156" cy="236700"/>
            <a:chOff x="952500" y="1389970"/>
            <a:chExt cx="2962500" cy="236700"/>
          </a:xfrm>
        </p:grpSpPr>
        <p:sp>
          <p:nvSpPr>
            <p:cNvPr id="60" name="Google Shape;532;p46"/>
            <p:cNvSpPr/>
            <p:nvPr/>
          </p:nvSpPr>
          <p:spPr>
            <a:xfrm>
              <a:off x="952500" y="1389970"/>
              <a:ext cx="2962500" cy="236700"/>
            </a:xfrm>
            <a:prstGeom prst="roundRect">
              <a:avLst>
                <a:gd name="adj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  <p:sp>
          <p:nvSpPr>
            <p:cNvPr id="61" name="Google Shape;533;p46"/>
            <p:cNvSpPr/>
            <p:nvPr/>
          </p:nvSpPr>
          <p:spPr>
            <a:xfrm>
              <a:off x="952500" y="1389970"/>
              <a:ext cx="2488800" cy="236700"/>
            </a:xfrm>
            <a:prstGeom prst="roundRect">
              <a:avLst>
                <a:gd name="adj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noProof="1" smtClean="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Ölüm</a:t>
              </a:r>
              <a:endParaRPr lang="tr-TR" sz="1200" noProof="1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cxnSp>
        <p:nvCxnSpPr>
          <p:cNvPr id="65" name="Google Shape;442;p40"/>
          <p:cNvCxnSpPr/>
          <p:nvPr/>
        </p:nvCxnSpPr>
        <p:spPr>
          <a:xfrm>
            <a:off x="8206360" y="1430313"/>
            <a:ext cx="0" cy="30042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66" name="Sun 65"/>
          <p:cNvSpPr/>
          <p:nvPr/>
        </p:nvSpPr>
        <p:spPr>
          <a:xfrm>
            <a:off x="597490" y="2348683"/>
            <a:ext cx="474748" cy="408372"/>
          </a:xfrm>
          <a:prstGeom prst="sun">
            <a:avLst>
              <a:gd name="adj" fmla="val 32018"/>
            </a:avLst>
          </a:prstGeom>
          <a:solidFill>
            <a:schemeClr val="accent6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un 66"/>
          <p:cNvSpPr/>
          <p:nvPr/>
        </p:nvSpPr>
        <p:spPr>
          <a:xfrm>
            <a:off x="3167718" y="2327317"/>
            <a:ext cx="474748" cy="408372"/>
          </a:xfrm>
          <a:prstGeom prst="sun">
            <a:avLst>
              <a:gd name="adj" fmla="val 32018"/>
            </a:avLst>
          </a:prstGeom>
          <a:solidFill>
            <a:schemeClr val="accent6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tr-TR" sz="3200" noProof="1" smtClean="0"/>
              <a:t>Asemptomatik Periyod - Tanı</a:t>
            </a:r>
            <a:endParaRPr dirty="0"/>
          </a:p>
        </p:txBody>
      </p:sp>
      <p:sp>
        <p:nvSpPr>
          <p:cNvPr id="410" name="Google Shape;410;p40"/>
          <p:cNvSpPr txBox="1"/>
          <p:nvPr/>
        </p:nvSpPr>
        <p:spPr>
          <a:xfrm>
            <a:off x="6965403" y="1875800"/>
            <a:ext cx="14655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tr-TR" sz="1600" noProof="1">
                <a:latin typeface="Times New Roman" charset="0"/>
                <a:ea typeface="Times New Roman" charset="0"/>
                <a:cs typeface="Times New Roman" charset="0"/>
              </a:rPr>
              <a:t>Prenatal tanı</a:t>
            </a:r>
          </a:p>
        </p:txBody>
      </p:sp>
      <p:sp>
        <p:nvSpPr>
          <p:cNvPr id="412" name="Google Shape;412;p40"/>
          <p:cNvSpPr txBox="1"/>
          <p:nvPr/>
        </p:nvSpPr>
        <p:spPr>
          <a:xfrm>
            <a:off x="3207415" y="2769379"/>
            <a:ext cx="193761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tr-TR" sz="1600" noProof="1">
                <a:latin typeface="Times New Roman" charset="0"/>
                <a:ea typeface="Times New Roman" charset="0"/>
                <a:cs typeface="Times New Roman" charset="0"/>
              </a:rPr>
              <a:t>Yenidoğan taraması</a:t>
            </a:r>
          </a:p>
        </p:txBody>
      </p:sp>
      <p:sp>
        <p:nvSpPr>
          <p:cNvPr id="413" name="Google Shape;413;p40"/>
          <p:cNvSpPr txBox="1"/>
          <p:nvPr/>
        </p:nvSpPr>
        <p:spPr>
          <a:xfrm>
            <a:off x="3362823" y="3087675"/>
            <a:ext cx="265392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noProof="1" smtClean="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TREC (T-cell receptor excision circle)</a:t>
            </a:r>
            <a:endParaRPr lang="tr-TR" sz="1200" noProof="1"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414" name="Google Shape;414;p40"/>
          <p:cNvSpPr txBox="1"/>
          <p:nvPr/>
        </p:nvSpPr>
        <p:spPr>
          <a:xfrm>
            <a:off x="6965336" y="3721125"/>
            <a:ext cx="1684887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tr-TR" sz="1600" noProof="1">
                <a:latin typeface="Times New Roman" charset="0"/>
                <a:ea typeface="Times New Roman" charset="0"/>
                <a:cs typeface="Times New Roman" charset="0"/>
              </a:rPr>
              <a:t>Odaklanmış tanı</a:t>
            </a:r>
          </a:p>
        </p:txBody>
      </p:sp>
      <p:sp>
        <p:nvSpPr>
          <p:cNvPr id="415" name="Google Shape;415;p40"/>
          <p:cNvSpPr txBox="1"/>
          <p:nvPr/>
        </p:nvSpPr>
        <p:spPr>
          <a:xfrm>
            <a:off x="6427413" y="4030175"/>
            <a:ext cx="20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dirty="0" smtClean="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Aile öyküsü pozitifliği</a:t>
            </a:r>
            <a:endParaRPr sz="1200" dirty="0"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416" name="Google Shape;416;p40"/>
          <p:cNvSpPr/>
          <p:nvPr/>
        </p:nvSpPr>
        <p:spPr>
          <a:xfrm>
            <a:off x="6547652" y="1875803"/>
            <a:ext cx="367800" cy="3336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1</a:t>
            </a:r>
            <a:endParaRPr sz="1800" b="1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17" name="Google Shape;417;p40"/>
          <p:cNvSpPr/>
          <p:nvPr/>
        </p:nvSpPr>
        <p:spPr>
          <a:xfrm>
            <a:off x="5072788" y="2778628"/>
            <a:ext cx="367800" cy="367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2</a:t>
            </a:r>
            <a:endParaRPr sz="1800" b="1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18" name="Google Shape;418;p40"/>
          <p:cNvSpPr/>
          <p:nvPr/>
        </p:nvSpPr>
        <p:spPr>
          <a:xfrm>
            <a:off x="6527187" y="3715653"/>
            <a:ext cx="367800" cy="367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rPr>
              <a:t>3</a:t>
            </a:r>
            <a:endParaRPr sz="1800" b="1">
              <a:solidFill>
                <a:schemeClr val="dk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19" name="Google Shape;419;p40"/>
          <p:cNvSpPr txBox="1"/>
          <p:nvPr/>
        </p:nvSpPr>
        <p:spPr>
          <a:xfrm>
            <a:off x="4579064" y="1373233"/>
            <a:ext cx="2952072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2000" b="1" noProof="1" smtClean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Asemptomatik Periyod</a:t>
            </a:r>
            <a:endParaRPr lang="tr-TR" sz="2000" b="1" noProof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20" name="Google Shape;420;p40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cxnSp>
        <p:nvCxnSpPr>
          <p:cNvPr id="421" name="Google Shape;421;p40"/>
          <p:cNvCxnSpPr/>
          <p:nvPr/>
        </p:nvCxnSpPr>
        <p:spPr>
          <a:xfrm>
            <a:off x="6055100" y="1812625"/>
            <a:ext cx="0" cy="26199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2" name="Google Shape;422;p40"/>
          <p:cNvCxnSpPr>
            <a:stCxn id="416" idx="2"/>
          </p:cNvCxnSpPr>
          <p:nvPr/>
        </p:nvCxnSpPr>
        <p:spPr>
          <a:xfrm rot="10800000">
            <a:off x="5513552" y="2042603"/>
            <a:ext cx="1034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23" name="Google Shape;423;p40"/>
          <p:cNvCxnSpPr>
            <a:stCxn id="417" idx="6"/>
          </p:cNvCxnSpPr>
          <p:nvPr/>
        </p:nvCxnSpPr>
        <p:spPr>
          <a:xfrm>
            <a:off x="5440588" y="2962528"/>
            <a:ext cx="1020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424" name="Google Shape;424;p40"/>
          <p:cNvGrpSpPr/>
          <p:nvPr/>
        </p:nvGrpSpPr>
        <p:grpSpPr>
          <a:xfrm>
            <a:off x="5096625" y="1846312"/>
            <a:ext cx="320143" cy="392581"/>
            <a:chOff x="3086313" y="2877049"/>
            <a:chExt cx="320143" cy="392581"/>
          </a:xfrm>
        </p:grpSpPr>
        <p:sp>
          <p:nvSpPr>
            <p:cNvPr id="425" name="Google Shape;425;p40"/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7" name="Google Shape;437;p40"/>
          <p:cNvCxnSpPr>
            <a:stCxn id="418" idx="2"/>
          </p:cNvCxnSpPr>
          <p:nvPr/>
        </p:nvCxnSpPr>
        <p:spPr>
          <a:xfrm rot="10800000">
            <a:off x="5513487" y="3899553"/>
            <a:ext cx="10137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38" name="Google Shape;438;p40"/>
          <p:cNvSpPr/>
          <p:nvPr/>
        </p:nvSpPr>
        <p:spPr>
          <a:xfrm>
            <a:off x="6606946" y="2822071"/>
            <a:ext cx="358464" cy="356808"/>
          </a:xfrm>
          <a:custGeom>
            <a:avLst/>
            <a:gdLst/>
            <a:ahLst/>
            <a:cxnLst/>
            <a:rect l="l" t="t" r="r" b="b"/>
            <a:pathLst>
              <a:path w="11253" h="11201" extrusionOk="0">
                <a:moveTo>
                  <a:pt x="9133" y="0"/>
                </a:moveTo>
                <a:cubicBezTo>
                  <a:pt x="8990" y="0"/>
                  <a:pt x="8847" y="60"/>
                  <a:pt x="8740" y="167"/>
                </a:cubicBezTo>
                <a:lnTo>
                  <a:pt x="322" y="8584"/>
                </a:lnTo>
                <a:cubicBezTo>
                  <a:pt x="1" y="8894"/>
                  <a:pt x="1" y="9263"/>
                  <a:pt x="215" y="9465"/>
                </a:cubicBezTo>
                <a:lnTo>
                  <a:pt x="1787" y="11049"/>
                </a:lnTo>
                <a:cubicBezTo>
                  <a:pt x="1894" y="11150"/>
                  <a:pt x="2037" y="11201"/>
                  <a:pt x="2178" y="11201"/>
                </a:cubicBezTo>
                <a:cubicBezTo>
                  <a:pt x="2320" y="11201"/>
                  <a:pt x="2460" y="11150"/>
                  <a:pt x="2561" y="11049"/>
                </a:cubicBezTo>
                <a:lnTo>
                  <a:pt x="9371" y="4239"/>
                </a:lnTo>
                <a:cubicBezTo>
                  <a:pt x="9431" y="4179"/>
                  <a:pt x="9431" y="4084"/>
                  <a:pt x="9371" y="4001"/>
                </a:cubicBezTo>
                <a:cubicBezTo>
                  <a:pt x="9341" y="3971"/>
                  <a:pt x="9300" y="3956"/>
                  <a:pt x="9257" y="3956"/>
                </a:cubicBezTo>
                <a:cubicBezTo>
                  <a:pt x="9213" y="3956"/>
                  <a:pt x="9169" y="3971"/>
                  <a:pt x="9133" y="4001"/>
                </a:cubicBezTo>
                <a:lnTo>
                  <a:pt x="2323" y="10811"/>
                </a:lnTo>
                <a:cubicBezTo>
                  <a:pt x="2281" y="10853"/>
                  <a:pt x="2227" y="10873"/>
                  <a:pt x="2172" y="10873"/>
                </a:cubicBezTo>
                <a:cubicBezTo>
                  <a:pt x="2117" y="10873"/>
                  <a:pt x="2061" y="10853"/>
                  <a:pt x="2013" y="10811"/>
                </a:cubicBezTo>
                <a:lnTo>
                  <a:pt x="453" y="9227"/>
                </a:lnTo>
                <a:cubicBezTo>
                  <a:pt x="358" y="9144"/>
                  <a:pt x="358" y="9001"/>
                  <a:pt x="453" y="8918"/>
                </a:cubicBezTo>
                <a:lnTo>
                  <a:pt x="703" y="8656"/>
                </a:lnTo>
                <a:lnTo>
                  <a:pt x="1096" y="9049"/>
                </a:lnTo>
                <a:cubicBezTo>
                  <a:pt x="1126" y="9079"/>
                  <a:pt x="1165" y="9093"/>
                  <a:pt x="1206" y="9093"/>
                </a:cubicBezTo>
                <a:cubicBezTo>
                  <a:pt x="1248" y="9093"/>
                  <a:pt x="1293" y="9079"/>
                  <a:pt x="1334" y="9049"/>
                </a:cubicBezTo>
                <a:cubicBezTo>
                  <a:pt x="1394" y="8989"/>
                  <a:pt x="1394" y="8882"/>
                  <a:pt x="1334" y="8811"/>
                </a:cubicBezTo>
                <a:lnTo>
                  <a:pt x="942" y="8418"/>
                </a:lnTo>
                <a:lnTo>
                  <a:pt x="1477" y="7882"/>
                </a:lnTo>
                <a:lnTo>
                  <a:pt x="1870" y="8275"/>
                </a:lnTo>
                <a:cubicBezTo>
                  <a:pt x="1900" y="8305"/>
                  <a:pt x="1939" y="8319"/>
                  <a:pt x="1980" y="8319"/>
                </a:cubicBezTo>
                <a:cubicBezTo>
                  <a:pt x="2022" y="8319"/>
                  <a:pt x="2067" y="8305"/>
                  <a:pt x="2108" y="8275"/>
                </a:cubicBezTo>
                <a:cubicBezTo>
                  <a:pt x="2168" y="8215"/>
                  <a:pt x="2168" y="8108"/>
                  <a:pt x="2108" y="8037"/>
                </a:cubicBezTo>
                <a:lnTo>
                  <a:pt x="1715" y="7644"/>
                </a:lnTo>
                <a:lnTo>
                  <a:pt x="2251" y="7108"/>
                </a:lnTo>
                <a:lnTo>
                  <a:pt x="2858" y="7727"/>
                </a:lnTo>
                <a:cubicBezTo>
                  <a:pt x="2888" y="7757"/>
                  <a:pt x="2930" y="7772"/>
                  <a:pt x="2973" y="7772"/>
                </a:cubicBezTo>
                <a:cubicBezTo>
                  <a:pt x="3016" y="7772"/>
                  <a:pt x="3061" y="7757"/>
                  <a:pt x="3097" y="7727"/>
                </a:cubicBezTo>
                <a:cubicBezTo>
                  <a:pt x="3156" y="7668"/>
                  <a:pt x="3156" y="7560"/>
                  <a:pt x="3097" y="7489"/>
                </a:cubicBezTo>
                <a:lnTo>
                  <a:pt x="2489" y="6870"/>
                </a:lnTo>
                <a:lnTo>
                  <a:pt x="3025" y="6334"/>
                </a:lnTo>
                <a:lnTo>
                  <a:pt x="3418" y="6727"/>
                </a:lnTo>
                <a:cubicBezTo>
                  <a:pt x="3448" y="6757"/>
                  <a:pt x="3487" y="6772"/>
                  <a:pt x="3528" y="6772"/>
                </a:cubicBezTo>
                <a:cubicBezTo>
                  <a:pt x="3570" y="6772"/>
                  <a:pt x="3614" y="6757"/>
                  <a:pt x="3656" y="6727"/>
                </a:cubicBezTo>
                <a:cubicBezTo>
                  <a:pt x="3716" y="6668"/>
                  <a:pt x="3716" y="6560"/>
                  <a:pt x="3656" y="6489"/>
                </a:cubicBezTo>
                <a:lnTo>
                  <a:pt x="3263" y="6096"/>
                </a:lnTo>
                <a:lnTo>
                  <a:pt x="3799" y="5560"/>
                </a:lnTo>
                <a:lnTo>
                  <a:pt x="4192" y="5953"/>
                </a:lnTo>
                <a:cubicBezTo>
                  <a:pt x="4222" y="5983"/>
                  <a:pt x="4260" y="5998"/>
                  <a:pt x="4302" y="5998"/>
                </a:cubicBezTo>
                <a:cubicBezTo>
                  <a:pt x="4344" y="5998"/>
                  <a:pt x="4388" y="5983"/>
                  <a:pt x="4430" y="5953"/>
                </a:cubicBezTo>
                <a:cubicBezTo>
                  <a:pt x="4490" y="5894"/>
                  <a:pt x="4490" y="5786"/>
                  <a:pt x="4430" y="5715"/>
                </a:cubicBezTo>
                <a:lnTo>
                  <a:pt x="4037" y="5322"/>
                </a:lnTo>
                <a:lnTo>
                  <a:pt x="4573" y="4786"/>
                </a:lnTo>
                <a:lnTo>
                  <a:pt x="4966" y="5179"/>
                </a:lnTo>
                <a:cubicBezTo>
                  <a:pt x="4996" y="5209"/>
                  <a:pt x="5034" y="5224"/>
                  <a:pt x="5076" y="5224"/>
                </a:cubicBezTo>
                <a:cubicBezTo>
                  <a:pt x="5118" y="5224"/>
                  <a:pt x="5162" y="5209"/>
                  <a:pt x="5204" y="5179"/>
                </a:cubicBezTo>
                <a:cubicBezTo>
                  <a:pt x="5264" y="5120"/>
                  <a:pt x="5264" y="5013"/>
                  <a:pt x="5204" y="4941"/>
                </a:cubicBezTo>
                <a:lnTo>
                  <a:pt x="4811" y="4548"/>
                </a:lnTo>
                <a:lnTo>
                  <a:pt x="5347" y="4012"/>
                </a:lnTo>
                <a:lnTo>
                  <a:pt x="5954" y="4632"/>
                </a:lnTo>
                <a:cubicBezTo>
                  <a:pt x="5984" y="4661"/>
                  <a:pt x="6026" y="4676"/>
                  <a:pt x="6069" y="4676"/>
                </a:cubicBezTo>
                <a:cubicBezTo>
                  <a:pt x="6112" y="4676"/>
                  <a:pt x="6156" y="4661"/>
                  <a:pt x="6192" y="4632"/>
                </a:cubicBezTo>
                <a:cubicBezTo>
                  <a:pt x="6252" y="4572"/>
                  <a:pt x="6252" y="4465"/>
                  <a:pt x="6192" y="4393"/>
                </a:cubicBezTo>
                <a:lnTo>
                  <a:pt x="5585" y="3774"/>
                </a:lnTo>
                <a:lnTo>
                  <a:pt x="6121" y="3239"/>
                </a:lnTo>
                <a:lnTo>
                  <a:pt x="6514" y="3631"/>
                </a:lnTo>
                <a:cubicBezTo>
                  <a:pt x="6543" y="3661"/>
                  <a:pt x="6582" y="3676"/>
                  <a:pt x="6624" y="3676"/>
                </a:cubicBezTo>
                <a:cubicBezTo>
                  <a:pt x="6665" y="3676"/>
                  <a:pt x="6710" y="3661"/>
                  <a:pt x="6752" y="3631"/>
                </a:cubicBezTo>
                <a:cubicBezTo>
                  <a:pt x="6811" y="3572"/>
                  <a:pt x="6811" y="3465"/>
                  <a:pt x="6752" y="3393"/>
                </a:cubicBezTo>
                <a:lnTo>
                  <a:pt x="6359" y="3000"/>
                </a:lnTo>
                <a:lnTo>
                  <a:pt x="6895" y="2465"/>
                </a:lnTo>
                <a:lnTo>
                  <a:pt x="7288" y="2858"/>
                </a:lnTo>
                <a:cubicBezTo>
                  <a:pt x="7317" y="2887"/>
                  <a:pt x="7356" y="2902"/>
                  <a:pt x="7398" y="2902"/>
                </a:cubicBezTo>
                <a:cubicBezTo>
                  <a:pt x="7439" y="2902"/>
                  <a:pt x="7484" y="2887"/>
                  <a:pt x="7526" y="2858"/>
                </a:cubicBezTo>
                <a:cubicBezTo>
                  <a:pt x="7585" y="2798"/>
                  <a:pt x="7585" y="2691"/>
                  <a:pt x="7526" y="2619"/>
                </a:cubicBezTo>
                <a:lnTo>
                  <a:pt x="7133" y="2226"/>
                </a:lnTo>
                <a:lnTo>
                  <a:pt x="7669" y="1691"/>
                </a:lnTo>
                <a:lnTo>
                  <a:pt x="8061" y="2084"/>
                </a:lnTo>
                <a:cubicBezTo>
                  <a:pt x="8091" y="2113"/>
                  <a:pt x="8130" y="2128"/>
                  <a:pt x="8172" y="2128"/>
                </a:cubicBezTo>
                <a:cubicBezTo>
                  <a:pt x="8213" y="2128"/>
                  <a:pt x="8258" y="2113"/>
                  <a:pt x="8300" y="2084"/>
                </a:cubicBezTo>
                <a:cubicBezTo>
                  <a:pt x="8359" y="2024"/>
                  <a:pt x="8359" y="1917"/>
                  <a:pt x="8300" y="1845"/>
                </a:cubicBezTo>
                <a:lnTo>
                  <a:pt x="7907" y="1453"/>
                </a:lnTo>
                <a:lnTo>
                  <a:pt x="8442" y="917"/>
                </a:lnTo>
                <a:lnTo>
                  <a:pt x="9050" y="1536"/>
                </a:lnTo>
                <a:cubicBezTo>
                  <a:pt x="9079" y="1566"/>
                  <a:pt x="9121" y="1581"/>
                  <a:pt x="9164" y="1581"/>
                </a:cubicBezTo>
                <a:cubicBezTo>
                  <a:pt x="9207" y="1581"/>
                  <a:pt x="9252" y="1566"/>
                  <a:pt x="9288" y="1536"/>
                </a:cubicBezTo>
                <a:cubicBezTo>
                  <a:pt x="9371" y="1476"/>
                  <a:pt x="9347" y="1369"/>
                  <a:pt x="9288" y="1298"/>
                </a:cubicBezTo>
                <a:lnTo>
                  <a:pt x="8681" y="679"/>
                </a:lnTo>
                <a:lnTo>
                  <a:pt x="8966" y="405"/>
                </a:lnTo>
                <a:cubicBezTo>
                  <a:pt x="9008" y="357"/>
                  <a:pt x="9065" y="333"/>
                  <a:pt x="9121" y="333"/>
                </a:cubicBezTo>
                <a:cubicBezTo>
                  <a:pt x="9178" y="333"/>
                  <a:pt x="9234" y="357"/>
                  <a:pt x="9276" y="405"/>
                </a:cubicBezTo>
                <a:lnTo>
                  <a:pt x="10859" y="1976"/>
                </a:lnTo>
                <a:cubicBezTo>
                  <a:pt x="10895" y="2024"/>
                  <a:pt x="10919" y="2072"/>
                  <a:pt x="10919" y="2131"/>
                </a:cubicBezTo>
                <a:cubicBezTo>
                  <a:pt x="10919" y="2191"/>
                  <a:pt x="10883" y="2250"/>
                  <a:pt x="10859" y="2274"/>
                </a:cubicBezTo>
                <a:lnTo>
                  <a:pt x="9705" y="3417"/>
                </a:lnTo>
                <a:cubicBezTo>
                  <a:pt x="9645" y="3477"/>
                  <a:pt x="9645" y="3584"/>
                  <a:pt x="9705" y="3655"/>
                </a:cubicBezTo>
                <a:cubicBezTo>
                  <a:pt x="9734" y="3685"/>
                  <a:pt x="9776" y="3700"/>
                  <a:pt x="9819" y="3700"/>
                </a:cubicBezTo>
                <a:cubicBezTo>
                  <a:pt x="9862" y="3700"/>
                  <a:pt x="9907" y="3685"/>
                  <a:pt x="9943" y="3655"/>
                </a:cubicBezTo>
                <a:lnTo>
                  <a:pt x="11098" y="2512"/>
                </a:lnTo>
                <a:cubicBezTo>
                  <a:pt x="11193" y="2405"/>
                  <a:pt x="11252" y="2274"/>
                  <a:pt x="11252" y="2131"/>
                </a:cubicBezTo>
                <a:cubicBezTo>
                  <a:pt x="11252" y="1976"/>
                  <a:pt x="11193" y="1845"/>
                  <a:pt x="11098" y="1738"/>
                </a:cubicBezTo>
                <a:lnTo>
                  <a:pt x="9514" y="167"/>
                </a:lnTo>
                <a:cubicBezTo>
                  <a:pt x="9407" y="60"/>
                  <a:pt x="9264" y="0"/>
                  <a:pt x="91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9" name="Google Shape;439;p40"/>
          <p:cNvGrpSpPr/>
          <p:nvPr/>
        </p:nvGrpSpPr>
        <p:grpSpPr>
          <a:xfrm>
            <a:off x="5114276" y="3753658"/>
            <a:ext cx="284847" cy="373627"/>
            <a:chOff x="1805901" y="1960358"/>
            <a:chExt cx="284847" cy="373627"/>
          </a:xfrm>
        </p:grpSpPr>
        <p:sp>
          <p:nvSpPr>
            <p:cNvPr id="440" name="Google Shape;440;p40"/>
            <p:cNvSpPr/>
            <p:nvPr/>
          </p:nvSpPr>
          <p:spPr>
            <a:xfrm>
              <a:off x="1805901" y="1960358"/>
              <a:ext cx="284847" cy="373627"/>
            </a:xfrm>
            <a:custGeom>
              <a:avLst/>
              <a:gdLst/>
              <a:ahLst/>
              <a:cxnLst/>
              <a:rect l="l" t="t" r="r" b="b"/>
              <a:pathLst>
                <a:path w="8942" h="11729" extrusionOk="0">
                  <a:moveTo>
                    <a:pt x="8525" y="9395"/>
                  </a:moveTo>
                  <a:lnTo>
                    <a:pt x="8525" y="9764"/>
                  </a:lnTo>
                  <a:lnTo>
                    <a:pt x="3358" y="9764"/>
                  </a:lnTo>
                  <a:cubicBezTo>
                    <a:pt x="3239" y="9764"/>
                    <a:pt x="3155" y="9859"/>
                    <a:pt x="3155" y="9978"/>
                  </a:cubicBezTo>
                  <a:cubicBezTo>
                    <a:pt x="3155" y="10097"/>
                    <a:pt x="3239" y="10180"/>
                    <a:pt x="3358" y="10180"/>
                  </a:cubicBezTo>
                  <a:lnTo>
                    <a:pt x="8525" y="10180"/>
                  </a:lnTo>
                  <a:lnTo>
                    <a:pt x="8525" y="10490"/>
                  </a:lnTo>
                  <a:lnTo>
                    <a:pt x="6775" y="10490"/>
                  </a:lnTo>
                  <a:cubicBezTo>
                    <a:pt x="6656" y="10490"/>
                    <a:pt x="6561" y="10585"/>
                    <a:pt x="6561" y="10704"/>
                  </a:cubicBezTo>
                  <a:cubicBezTo>
                    <a:pt x="6561" y="10823"/>
                    <a:pt x="6656" y="10907"/>
                    <a:pt x="6775" y="10907"/>
                  </a:cubicBezTo>
                  <a:lnTo>
                    <a:pt x="8525" y="10907"/>
                  </a:lnTo>
                  <a:lnTo>
                    <a:pt x="8525" y="11264"/>
                  </a:lnTo>
                  <a:lnTo>
                    <a:pt x="1381" y="11264"/>
                  </a:lnTo>
                  <a:cubicBezTo>
                    <a:pt x="857" y="11264"/>
                    <a:pt x="441" y="10847"/>
                    <a:pt x="441" y="10335"/>
                  </a:cubicBezTo>
                  <a:cubicBezTo>
                    <a:pt x="441" y="10073"/>
                    <a:pt x="548" y="9835"/>
                    <a:pt x="715" y="9657"/>
                  </a:cubicBezTo>
                  <a:cubicBezTo>
                    <a:pt x="893" y="9478"/>
                    <a:pt x="1131" y="9395"/>
                    <a:pt x="1381" y="9395"/>
                  </a:cubicBezTo>
                  <a:close/>
                  <a:moveTo>
                    <a:pt x="1369" y="1"/>
                  </a:moveTo>
                  <a:cubicBezTo>
                    <a:pt x="619" y="1"/>
                    <a:pt x="0" y="620"/>
                    <a:pt x="0" y="1370"/>
                  </a:cubicBezTo>
                  <a:lnTo>
                    <a:pt x="0" y="10359"/>
                  </a:lnTo>
                  <a:cubicBezTo>
                    <a:pt x="0" y="11109"/>
                    <a:pt x="607" y="11728"/>
                    <a:pt x="1369" y="11728"/>
                  </a:cubicBezTo>
                  <a:lnTo>
                    <a:pt x="8739" y="11728"/>
                  </a:lnTo>
                  <a:cubicBezTo>
                    <a:pt x="8858" y="11728"/>
                    <a:pt x="8942" y="11645"/>
                    <a:pt x="8942" y="11526"/>
                  </a:cubicBezTo>
                  <a:lnTo>
                    <a:pt x="8942" y="2191"/>
                  </a:lnTo>
                  <a:cubicBezTo>
                    <a:pt x="8942" y="2072"/>
                    <a:pt x="8858" y="1989"/>
                    <a:pt x="8739" y="1989"/>
                  </a:cubicBezTo>
                  <a:cubicBezTo>
                    <a:pt x="8620" y="1989"/>
                    <a:pt x="8525" y="2072"/>
                    <a:pt x="8525" y="2191"/>
                  </a:cubicBezTo>
                  <a:lnTo>
                    <a:pt x="8525" y="8990"/>
                  </a:lnTo>
                  <a:lnTo>
                    <a:pt x="1596" y="8990"/>
                  </a:lnTo>
                  <a:lnTo>
                    <a:pt x="1596" y="7787"/>
                  </a:lnTo>
                  <a:cubicBezTo>
                    <a:pt x="1596" y="7668"/>
                    <a:pt x="1500" y="7585"/>
                    <a:pt x="1381" y="7585"/>
                  </a:cubicBezTo>
                  <a:cubicBezTo>
                    <a:pt x="1262" y="7585"/>
                    <a:pt x="1179" y="7668"/>
                    <a:pt x="1179" y="7787"/>
                  </a:cubicBezTo>
                  <a:lnTo>
                    <a:pt x="1179" y="9002"/>
                  </a:lnTo>
                  <a:cubicBezTo>
                    <a:pt x="905" y="9049"/>
                    <a:pt x="655" y="9168"/>
                    <a:pt x="441" y="9359"/>
                  </a:cubicBezTo>
                  <a:lnTo>
                    <a:pt x="441" y="1370"/>
                  </a:lnTo>
                  <a:cubicBezTo>
                    <a:pt x="441" y="929"/>
                    <a:pt x="762" y="548"/>
                    <a:pt x="1179" y="465"/>
                  </a:cubicBezTo>
                  <a:lnTo>
                    <a:pt x="1179" y="7109"/>
                  </a:lnTo>
                  <a:cubicBezTo>
                    <a:pt x="1179" y="7228"/>
                    <a:pt x="1262" y="7311"/>
                    <a:pt x="1381" y="7311"/>
                  </a:cubicBezTo>
                  <a:cubicBezTo>
                    <a:pt x="1500" y="7311"/>
                    <a:pt x="1596" y="7216"/>
                    <a:pt x="1596" y="7109"/>
                  </a:cubicBezTo>
                  <a:lnTo>
                    <a:pt x="1596" y="441"/>
                  </a:lnTo>
                  <a:lnTo>
                    <a:pt x="8525" y="441"/>
                  </a:lnTo>
                  <a:lnTo>
                    <a:pt x="8525" y="1489"/>
                  </a:lnTo>
                  <a:cubicBezTo>
                    <a:pt x="8525" y="1608"/>
                    <a:pt x="8620" y="1703"/>
                    <a:pt x="8739" y="1703"/>
                  </a:cubicBezTo>
                  <a:cubicBezTo>
                    <a:pt x="8847" y="1703"/>
                    <a:pt x="8942" y="1608"/>
                    <a:pt x="8942" y="1489"/>
                  </a:cubicBezTo>
                  <a:lnTo>
                    <a:pt x="8942" y="215"/>
                  </a:lnTo>
                  <a:cubicBezTo>
                    <a:pt x="8942" y="96"/>
                    <a:pt x="8847" y="1"/>
                    <a:pt x="87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841929" y="2295249"/>
              <a:ext cx="165773" cy="13315"/>
            </a:xfrm>
            <a:custGeom>
              <a:avLst/>
              <a:gdLst/>
              <a:ahLst/>
              <a:cxnLst/>
              <a:rect l="l" t="t" r="r" b="b"/>
              <a:pathLst>
                <a:path w="5204" h="418" extrusionOk="0">
                  <a:moveTo>
                    <a:pt x="203" y="1"/>
                  </a:moveTo>
                  <a:cubicBezTo>
                    <a:pt x="84" y="1"/>
                    <a:pt x="0" y="84"/>
                    <a:pt x="0" y="203"/>
                  </a:cubicBezTo>
                  <a:cubicBezTo>
                    <a:pt x="0" y="322"/>
                    <a:pt x="84" y="418"/>
                    <a:pt x="203" y="418"/>
                  </a:cubicBezTo>
                  <a:lnTo>
                    <a:pt x="5001" y="418"/>
                  </a:lnTo>
                  <a:cubicBezTo>
                    <a:pt x="5120" y="418"/>
                    <a:pt x="5203" y="322"/>
                    <a:pt x="5203" y="203"/>
                  </a:cubicBezTo>
                  <a:cubicBezTo>
                    <a:pt x="5203" y="84"/>
                    <a:pt x="5120" y="1"/>
                    <a:pt x="5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42" name="Google Shape;442;p40"/>
          <p:cNvCxnSpPr/>
          <p:nvPr/>
        </p:nvCxnSpPr>
        <p:spPr>
          <a:xfrm>
            <a:off x="3252218" y="1428325"/>
            <a:ext cx="0" cy="30042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5" y="2285300"/>
            <a:ext cx="2626572" cy="1218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0" y="1216806"/>
            <a:ext cx="2212861" cy="3427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5" y="1120269"/>
            <a:ext cx="1996965" cy="3649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7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Yenidoğan taraması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12773" y="1215749"/>
            <a:ext cx="3911226" cy="3387125"/>
          </a:xfrm>
        </p:spPr>
        <p:txBody>
          <a:bodyPr/>
          <a:lstStyle/>
          <a:p>
            <a:pPr algn="just"/>
            <a:r>
              <a:rPr lang="en-US" noProof="1" smtClean="0">
                <a:latin typeface="Times New Roman" charset="0"/>
                <a:ea typeface="Times New Roman" charset="0"/>
                <a:cs typeface="Times New Roman" charset="0"/>
              </a:rPr>
              <a:t>Ankara Üniversitesi Tıp Fakültesi ve Sağlık Bakanlığı Halk Sağlığı Genel Müdürlüğü Çocuk ve Ergen Sağlığı Daire Başkanlığı</a:t>
            </a:r>
          </a:p>
          <a:p>
            <a:pPr algn="just"/>
            <a:endParaRPr lang="en-US" noProof="1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noProof="1" smtClean="0">
                <a:latin typeface="Times New Roman" charset="0"/>
                <a:ea typeface="Times New Roman" charset="0"/>
                <a:cs typeface="Times New Roman" charset="0"/>
              </a:rPr>
              <a:t>Ekim 2018- Ekim 2020 arasında Ankara ve Konya illerinde doğan bebeklerden rastgele seçilen </a:t>
            </a:r>
            <a:r>
              <a:rPr lang="en-US" noProof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20253 / 210000 </a:t>
            </a:r>
            <a:r>
              <a:rPr lang="en-US" noProof="1" smtClean="0">
                <a:latin typeface="Times New Roman" charset="0"/>
                <a:ea typeface="Times New Roman" charset="0"/>
                <a:cs typeface="Times New Roman" charset="0"/>
              </a:rPr>
              <a:t>yenidoğan </a:t>
            </a:r>
            <a:r>
              <a:rPr lang="en-US" noProof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</a:t>
            </a:r>
            <a:r>
              <a:rPr lang="en-US" noProof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Guthrie kart örneklerinde TREC ölçümleri</a:t>
            </a:r>
          </a:p>
          <a:p>
            <a:pPr algn="just"/>
            <a:endParaRPr lang="en-US" noProof="1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r>
              <a:rPr lang="en-US" noProof="1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ADA ve RAG1 </a:t>
            </a:r>
            <a:r>
              <a:rPr lang="en-US" noProof="1" smtClean="0">
                <a:latin typeface="Times New Roman" charset="0"/>
                <a:ea typeface="Times New Roman" charset="0"/>
                <a:cs typeface="Times New Roman" charset="0"/>
              </a:rPr>
              <a:t>eksikliği </a:t>
            </a:r>
            <a:r>
              <a:rPr lang="en-US" noProof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</a:t>
            </a:r>
            <a:r>
              <a:rPr lang="en-US" noProof="1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Gen terapisi</a:t>
            </a:r>
          </a:p>
          <a:p>
            <a:pPr algn="just"/>
            <a:endParaRPr lang="en-US" noProof="1" smtClean="0"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pPr algn="just"/>
            <a:r>
              <a:rPr lang="en-US" noProof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Türkiye</a:t>
            </a:r>
            <a:r>
              <a:rPr lang="en-US" noProof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’de </a:t>
            </a:r>
            <a:r>
              <a:rPr lang="en-US" noProof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SCID</a:t>
            </a:r>
            <a:r>
              <a:rPr lang="en-US" noProof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’nin görülme sıklığının </a:t>
            </a:r>
            <a:r>
              <a:rPr lang="en-US" noProof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en az 1 / 10000</a:t>
            </a:r>
            <a:r>
              <a:rPr lang="en-US" noProof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canlı doğum </a:t>
            </a:r>
            <a:endParaRPr lang="en-US" noProof="1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/>
            <a:endParaRPr lang="en-US" noProof="1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98" y="1696993"/>
            <a:ext cx="3721152" cy="1960607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478971" y="1576251"/>
            <a:ext cx="3936275" cy="2246812"/>
          </a:xfrm>
          <a:prstGeom prst="frame">
            <a:avLst>
              <a:gd name="adj1" fmla="val 3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8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60" y="382992"/>
            <a:ext cx="6909480" cy="421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5"/>
          <p:cNvSpPr txBox="1">
            <a:spLocks noGrp="1"/>
          </p:cNvSpPr>
          <p:nvPr>
            <p:ph type="title"/>
          </p:nvPr>
        </p:nvSpPr>
        <p:spPr>
          <a:xfrm>
            <a:off x="1284000" y="1429725"/>
            <a:ext cx="6576000" cy="14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 smtClean="0"/>
              <a:t>1/1000 – 5 /1000</a:t>
            </a:r>
            <a:endParaRPr dirty="0"/>
          </a:p>
        </p:txBody>
      </p:sp>
      <p:sp>
        <p:nvSpPr>
          <p:cNvPr id="363" name="Google Shape;363;p35"/>
          <p:cNvSpPr txBox="1">
            <a:spLocks noGrp="1"/>
          </p:cNvSpPr>
          <p:nvPr>
            <p:ph type="subTitle" idx="1"/>
          </p:nvPr>
        </p:nvSpPr>
        <p:spPr>
          <a:xfrm>
            <a:off x="1284000" y="2985500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dirty="0" smtClean="0">
                <a:solidFill>
                  <a:srgbClr val="FF0000"/>
                </a:solidFill>
              </a:rPr>
              <a:t>KİMLERDE İMMÜN YETMEZLİK DÜŞÜNELİM?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364" name="Google Shape;364;p35"/>
          <p:cNvSpPr txBox="1">
            <a:spLocks noGrp="1"/>
          </p:cNvSpPr>
          <p:nvPr>
            <p:ph type="sldNum" idx="12"/>
          </p:nvPr>
        </p:nvSpPr>
        <p:spPr>
          <a:xfrm>
            <a:off x="4297650" y="4602875"/>
            <a:ext cx="5487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578" y="738858"/>
            <a:ext cx="997867" cy="945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legant Bachelor Thesis by Slidesgo">
  <a:themeElements>
    <a:clrScheme name="Simple Light">
      <a:dk1>
        <a:srgbClr val="5C5C5F"/>
      </a:dk1>
      <a:lt1>
        <a:srgbClr val="D0C9DD"/>
      </a:lt1>
      <a:dk2>
        <a:srgbClr val="85789C"/>
      </a:dk2>
      <a:lt2>
        <a:srgbClr val="FAFAFA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2352</TotalTime>
  <Words>707</Words>
  <Application>Microsoft Macintosh PowerPoint</Application>
  <PresentationFormat>On-screen Show (16:9)</PresentationFormat>
  <Paragraphs>183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Bebas Neue</vt:lpstr>
      <vt:lpstr>Courier New</vt:lpstr>
      <vt:lpstr>Mulish</vt:lpstr>
      <vt:lpstr>Nunito Light</vt:lpstr>
      <vt:lpstr>Quicksand</vt:lpstr>
      <vt:lpstr>Times New Roman</vt:lpstr>
      <vt:lpstr>Wingdings</vt:lpstr>
      <vt:lpstr>Arial</vt:lpstr>
      <vt:lpstr>Elegant Bachelor Thesis by Slidesgo</vt:lpstr>
      <vt:lpstr>Kimlerde İmmün Yetmezlik Düşünelim?</vt:lpstr>
      <vt:lpstr>‘Errors of Immunity’</vt:lpstr>
      <vt:lpstr>‘Inborn Errors of Immunity’ - Tarihçe</vt:lpstr>
      <vt:lpstr>IEI-Sınıflaması </vt:lpstr>
      <vt:lpstr>‘Inborn Errors of Immunity’ - Seyir</vt:lpstr>
      <vt:lpstr>Asemptomatik Periyod - Tanı</vt:lpstr>
      <vt:lpstr>Yenidoğan taraması</vt:lpstr>
      <vt:lpstr>PowerPoint Presentation</vt:lpstr>
      <vt:lpstr>1/1000 – 5 /1000</vt:lpstr>
      <vt:lpstr>Semptomatik Periyod - Tanı</vt:lpstr>
      <vt:lpstr>IEI  Öykü- Başlangıç Yaşı</vt:lpstr>
      <vt:lpstr>IEI – Öykü: Enfeksiyon / Aşı / Advers Etki</vt:lpstr>
      <vt:lpstr>10 Uyarıcı İşaret</vt:lpstr>
      <vt:lpstr>IEI – Öykü: Uyarıcı işaretler</vt:lpstr>
      <vt:lpstr>IEI – Öykü: Uyarıcı işaretler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IEI – Öykü: Aile</vt:lpstr>
      <vt:lpstr>PowerPoint Presentation</vt:lpstr>
      <vt:lpstr>IEI – Fizik muayene</vt:lpstr>
      <vt:lpstr>PowerPoint Presentation</vt:lpstr>
      <vt:lpstr>PowerPoint Presentation</vt:lpstr>
      <vt:lpstr>IEI – Laboratuvar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Kimlerde İmmün Yetmezlik Düşünelim?</dc:title>
  <cp:lastModifiedBy>M. Seda Bayrak</cp:lastModifiedBy>
  <cp:revision>149</cp:revision>
  <dcterms:modified xsi:type="dcterms:W3CDTF">2025-04-26T12:27:37Z</dcterms:modified>
</cp:coreProperties>
</file>